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6" r:id="rId1"/>
  </p:sldMasterIdLst>
  <p:notesMasterIdLst>
    <p:notesMasterId r:id="rId25"/>
  </p:notesMasterIdLst>
  <p:sldIdLst>
    <p:sldId id="286" r:id="rId2"/>
    <p:sldId id="290" r:id="rId3"/>
    <p:sldId id="275" r:id="rId4"/>
    <p:sldId id="277" r:id="rId5"/>
    <p:sldId id="278" r:id="rId6"/>
    <p:sldId id="284" r:id="rId7"/>
    <p:sldId id="280" r:id="rId8"/>
    <p:sldId id="291" r:id="rId9"/>
    <p:sldId id="279" r:id="rId10"/>
    <p:sldId id="289" r:id="rId11"/>
    <p:sldId id="292" r:id="rId12"/>
    <p:sldId id="288" r:id="rId13"/>
    <p:sldId id="294" r:id="rId14"/>
    <p:sldId id="287" r:id="rId15"/>
    <p:sldId id="293" r:id="rId16"/>
    <p:sldId id="282" r:id="rId17"/>
    <p:sldId id="303" r:id="rId18"/>
    <p:sldId id="299" r:id="rId19"/>
    <p:sldId id="298" r:id="rId20"/>
    <p:sldId id="302" r:id="rId21"/>
    <p:sldId id="300" r:id="rId22"/>
    <p:sldId id="301" r:id="rId23"/>
    <p:sldId id="304" r:id="rId24"/>
  </p:sldIdLst>
  <p:sldSz cx="12192000" cy="6858000"/>
  <p:notesSz cx="6858000" cy="9144000"/>
  <p:embeddedFontLst>
    <p:embeddedFont>
      <p:font typeface="Engravers MT" panose="02090707080505020304" pitchFamily="18" charset="0"/>
      <p:regular r:id="rId26"/>
      <p:bold r:id="rId27"/>
    </p:embeddedFont>
    <p:embeddedFont>
      <p:font typeface="Book Antiqua" panose="02040602050305030304" pitchFamily="18" charset="0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Lucida Sans Unicode" panose="020B0602030504020204" pitchFamily="34" charset="0"/>
      <p:regular r:id="rId36"/>
    </p:embeddedFont>
    <p:embeddedFont>
      <p:font typeface="Arial Black" panose="020B0A04020102020204" pitchFamily="34" charset="0"/>
      <p:bold r:id="rId37"/>
    </p:embeddedFont>
    <p:embeddedFont>
      <p:font typeface="Rockwell" panose="020B0604020202020204" charset="0"/>
      <p:regular r:id="rId38"/>
      <p:bold r:id="rId39"/>
      <p:italic r:id="rId40"/>
      <p:boldItalic r:id="rId41"/>
    </p:embeddedFont>
    <p:embeddedFont>
      <p:font typeface="Georgia" panose="02040502050405020303" pitchFamily="18" charset="0"/>
      <p:regular r:id="rId42"/>
      <p:bold r:id="rId43"/>
      <p:italic r:id="rId44"/>
      <p:boldItalic r:id="rId45"/>
    </p:embeddedFont>
    <p:embeddedFont>
      <p:font typeface="AR JULIAN" panose="020B0604020202020204" charset="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0000"/>
    <a:srgbClr val="006600"/>
    <a:srgbClr val="76B531"/>
    <a:srgbClr val="FFFF99"/>
    <a:srgbClr val="005416"/>
    <a:srgbClr val="FAEF9E"/>
    <a:srgbClr val="2C99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2" autoAdjust="0"/>
    <p:restoredTop sz="94075" autoAdjust="0"/>
  </p:normalViewPr>
  <p:slideViewPr>
    <p:cSldViewPr snapToGrid="0">
      <p:cViewPr>
        <p:scale>
          <a:sx n="66" d="100"/>
          <a:sy n="66" d="100"/>
        </p:scale>
        <p:origin x="18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font" Target="fonts/font2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7C2A1-E19E-4863-BA3D-631DA1DAC731}" type="datetimeFigureOut">
              <a:rPr lang="en-US" smtClean="0"/>
              <a:pPr/>
              <a:t>1/7/2018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57718C-DF4F-456B-A02D-6883C3F95A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647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Impact Leadership Mindsets, Perceptions,</a:t>
            </a:r>
            <a:r>
              <a:rPr lang="en-US" baseline="0" dirty="0" smtClean="0"/>
              <a:t> Beliefs, Thoughts, Emotions, Words &amp; Actions </a:t>
            </a:r>
          </a:p>
          <a:p>
            <a:r>
              <a:rPr lang="en-US" baseline="0" dirty="0" smtClean="0"/>
              <a:t>START Culture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Spirit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Trust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Adversity</a:t>
            </a:r>
            <a:br>
              <a:rPr lang="en-US" baseline="0" dirty="0" smtClean="0"/>
            </a:br>
            <a:r>
              <a:rPr lang="en-US" baseline="0" dirty="0" smtClean="0"/>
              <a:t>Response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Teamwork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7718C-DF4F-456B-A02D-6883C3F95AF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611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094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chemeClr val="accent5">
                  <a:lumMod val="75000"/>
                </a:schemeClr>
              </a:gs>
              <a:gs pos="100000">
                <a:schemeClr val="accent5">
                  <a:lumMod val="50000"/>
                </a:schemeClr>
              </a:gs>
            </a:gsLst>
            <a:lin ang="0" scaled="1"/>
            <a:tileRect/>
          </a:gradFill>
          <a:ln w="53975" cmpd="thickThin">
            <a:solidFill>
              <a:srgbClr val="FFFF00"/>
            </a:solidFill>
          </a:ln>
          <a:scene3d>
            <a:camera prst="orthographicFront"/>
            <a:lightRig rig="morning" dir="t">
              <a:rot lat="0" lon="0" rev="8400000"/>
            </a:lightRig>
          </a:scene3d>
          <a:sp3d>
            <a:bevelT w="69850" prst="angle"/>
            <a:bevelB w="25400" prst="angle"/>
          </a:sp3d>
        </p:spPr>
        <p:txBody>
          <a:bodyPr vert="horz" lIns="91440" tIns="45720" rIns="91440" bIns="45720" rtlCol="0" anchor="ctr">
            <a:normAutofit lnSpcReduction="10000"/>
            <a:sp3d extrusionH="57150" prstMaterial="dkEdge">
              <a:bevelT w="63500" h="63500" prst="angle"/>
              <a:bevelB w="63500"/>
            </a:sp3d>
          </a:bodyPr>
          <a:lstStyle>
            <a:lvl1pPr>
              <a:def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Engravers MT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3"/>
          <p:cNvSpPr>
            <a:spLocks noGrp="1"/>
          </p:cNvSpPr>
          <p:nvPr userDrawn="1">
            <p:ph type="sldNum" sz="quarter" idx="10"/>
          </p:nvPr>
        </p:nvSpPr>
        <p:spPr>
          <a:xfrm>
            <a:off x="10972800" y="6553200"/>
            <a:ext cx="1219200" cy="3048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83D68C59-3DBA-4C98-B8B8-173223090943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2" descr="C:\Users\Robert Porter Lynch\Documents\Leadership Institute\Graphics\ICLI Logo V4 Open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181" y="6051172"/>
            <a:ext cx="807207" cy="8763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 userDrawn="1"/>
        </p:nvSpPr>
        <p:spPr>
          <a:xfrm>
            <a:off x="6631740" y="6460567"/>
            <a:ext cx="2998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9A0000"/>
                </a:solidFill>
                <a:latin typeface="Rockwell" panose="020B0604020202020204" charset="0"/>
              </a:rPr>
              <a:t>Confidential</a:t>
            </a:r>
            <a:r>
              <a:rPr lang="en-US" sz="1400" baseline="0" dirty="0" smtClean="0"/>
              <a:t>   </a:t>
            </a:r>
            <a:r>
              <a:rPr lang="en-US" sz="1400" dirty="0" smtClean="0"/>
              <a:t>Copyright </a:t>
            </a:r>
            <a:r>
              <a:rPr lang="en-US" sz="1400" dirty="0" smtClean="0"/>
              <a:t>2017</a:t>
            </a:r>
            <a:endParaRPr lang="en-US" sz="1400" dirty="0"/>
          </a:p>
        </p:txBody>
      </p:sp>
      <p:pic>
        <p:nvPicPr>
          <p:cNvPr id="9" name="Picture 8" descr="ICLI Nam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92283" y="6561276"/>
            <a:ext cx="4749612" cy="28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450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0060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chemeClr val="accent5">
                  <a:lumMod val="75000"/>
                </a:schemeClr>
              </a:gs>
              <a:gs pos="100000">
                <a:schemeClr val="accent5">
                  <a:lumMod val="50000"/>
                </a:schemeClr>
              </a:gs>
            </a:gsLst>
            <a:lin ang="0" scaled="1"/>
            <a:tileRect/>
          </a:gradFill>
          <a:ln w="53975" cmpd="thickThin">
            <a:solidFill>
              <a:srgbClr val="FFFF00"/>
            </a:solidFill>
          </a:ln>
          <a:scene3d>
            <a:camera prst="orthographicFront"/>
            <a:lightRig rig="morning" dir="t">
              <a:rot lat="0" lon="0" rev="8400000"/>
            </a:lightRig>
          </a:scene3d>
          <a:sp3d>
            <a:bevelT w="69850" prst="angle"/>
            <a:bevelB w="25400" prst="angle"/>
          </a:sp3d>
        </p:spPr>
        <p:txBody>
          <a:bodyPr vert="horz" lIns="91440" tIns="45720" rIns="91440" bIns="45720" rtlCol="0" anchor="ctr">
            <a:normAutofit lnSpcReduction="10000"/>
            <a:sp3d extrusionH="57150" prstMaterial="dkEdge">
              <a:bevelT w="63500" h="63500" prst="angle"/>
              <a:bevelB w="63500"/>
            </a:sp3d>
          </a:bodyPr>
          <a:lstStyle>
            <a:lvl1pPr>
              <a:def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Engravers MT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3"/>
          <p:cNvSpPr>
            <a:spLocks noGrp="1"/>
          </p:cNvSpPr>
          <p:nvPr userDrawn="1">
            <p:ph type="sldNum" sz="quarter" idx="10"/>
          </p:nvPr>
        </p:nvSpPr>
        <p:spPr>
          <a:xfrm>
            <a:off x="10972800" y="6553200"/>
            <a:ext cx="1219200" cy="3048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83D68C59-3DBA-4C98-B8B8-173223090943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" name="Picture 2" descr="C:\Users\Robert Porter Lynch\Documents\Leadership Institute\Graphics\ICLI Logo V4 Open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181" y="6051172"/>
            <a:ext cx="807207" cy="876300"/>
          </a:xfrm>
          <a:prstGeom prst="rect">
            <a:avLst/>
          </a:prstGeom>
          <a:noFill/>
        </p:spPr>
      </p:pic>
      <p:pic>
        <p:nvPicPr>
          <p:cNvPr id="10" name="Picture 9" descr="ICLI Nam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92283" y="6561276"/>
            <a:ext cx="4749612" cy="28837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6631740" y="6460567"/>
            <a:ext cx="2998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9A0000"/>
                </a:solidFill>
                <a:latin typeface="Rockwell" panose="020B0604020202020204" charset="0"/>
              </a:rPr>
              <a:t>Confidential</a:t>
            </a:r>
            <a:r>
              <a:rPr lang="en-US" sz="1400" baseline="0" dirty="0" smtClean="0"/>
              <a:t>   </a:t>
            </a:r>
            <a:r>
              <a:rPr lang="en-US" sz="1400" dirty="0" smtClean="0"/>
              <a:t>Copyright </a:t>
            </a:r>
            <a:r>
              <a:rPr lang="en-US" sz="1400" dirty="0" smtClean="0"/>
              <a:t>2017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69732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07371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chemeClr val="accent5">
                  <a:lumMod val="75000"/>
                </a:schemeClr>
              </a:gs>
              <a:gs pos="100000">
                <a:schemeClr val="accent5">
                  <a:lumMod val="50000"/>
                </a:schemeClr>
              </a:gs>
            </a:gsLst>
            <a:lin ang="0" scaled="1"/>
            <a:tileRect/>
          </a:gradFill>
          <a:ln w="53975" cmpd="thickThin">
            <a:solidFill>
              <a:srgbClr val="FFFF00"/>
            </a:solidFill>
          </a:ln>
          <a:scene3d>
            <a:camera prst="orthographicFront"/>
            <a:lightRig rig="morning" dir="t">
              <a:rot lat="0" lon="0" rev="8400000"/>
            </a:lightRig>
          </a:scene3d>
          <a:sp3d>
            <a:bevelT w="69850" prst="angle"/>
            <a:bevelB w="25400" prst="angle"/>
          </a:sp3d>
        </p:spPr>
        <p:txBody>
          <a:bodyPr vert="horz" lIns="91440" tIns="45720" rIns="91440" bIns="45720" rtlCol="0" anchor="ctr">
            <a:normAutofit lnSpcReduction="10000"/>
            <a:sp3d extrusionH="57150" prstMaterial="dkEdge">
              <a:bevelT w="63500" h="63500" prst="angle"/>
              <a:bevelB w="63500"/>
            </a:sp3d>
          </a:bodyPr>
          <a:lstStyle>
            <a:lvl1pPr>
              <a:def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Engravers MT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3"/>
          <p:cNvSpPr>
            <a:spLocks noGrp="1"/>
          </p:cNvSpPr>
          <p:nvPr userDrawn="1">
            <p:ph type="sldNum" sz="quarter" idx="10"/>
          </p:nvPr>
        </p:nvSpPr>
        <p:spPr>
          <a:xfrm>
            <a:off x="10972800" y="6553200"/>
            <a:ext cx="1219200" cy="3048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r>
              <a:rPr lang="en-US" dirty="0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26" name="Picture 2" descr="C:\Users\Robert Porter Lynch\Documents\Leadership Institute\Graphics\ICLI Logo V4 Open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181" y="6051172"/>
            <a:ext cx="807207" cy="876300"/>
          </a:xfrm>
          <a:prstGeom prst="rect">
            <a:avLst/>
          </a:prstGeom>
          <a:noFill/>
        </p:spPr>
      </p:pic>
      <p:pic>
        <p:nvPicPr>
          <p:cNvPr id="12" name="Picture 11" descr="ICLI Nam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92283" y="6561276"/>
            <a:ext cx="4749612" cy="288370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6631740" y="6460567"/>
            <a:ext cx="2998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9A0000"/>
                </a:solidFill>
                <a:latin typeface="Rockwell" panose="020B0604020202020204" charset="0"/>
              </a:rPr>
              <a:t>Confidential</a:t>
            </a:r>
            <a:r>
              <a:rPr lang="en-US" sz="1400" baseline="0" dirty="0" smtClean="0"/>
              <a:t>   </a:t>
            </a:r>
            <a:r>
              <a:rPr lang="en-US" sz="1400" dirty="0" smtClean="0"/>
              <a:t>Copyright </a:t>
            </a:r>
            <a:r>
              <a:rPr lang="en-US" sz="1400" dirty="0" smtClean="0"/>
              <a:t>2017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9863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340"/>
            <a:ext cx="10515600" cy="132556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chemeClr val="accent5">
                  <a:lumMod val="75000"/>
                </a:schemeClr>
              </a:gs>
              <a:gs pos="100000">
                <a:schemeClr val="accent5">
                  <a:lumMod val="50000"/>
                </a:schemeClr>
              </a:gs>
            </a:gsLst>
            <a:lin ang="0" scaled="1"/>
            <a:tileRect/>
          </a:gradFill>
          <a:ln w="53975" cmpd="thickThin">
            <a:solidFill>
              <a:srgbClr val="FFFF00"/>
            </a:solidFill>
          </a:ln>
          <a:scene3d>
            <a:camera prst="orthographicFront"/>
            <a:lightRig rig="morning" dir="t">
              <a:rot lat="0" lon="0" rev="8400000"/>
            </a:lightRig>
          </a:scene3d>
          <a:sp3d>
            <a:bevelT w="69850" prst="angle"/>
            <a:bevelB w="25400" prst="angle"/>
          </a:sp3d>
        </p:spPr>
        <p:txBody>
          <a:bodyPr vert="horz" lIns="91440" tIns="45720" rIns="91440" bIns="45720" rtlCol="0" anchor="ctr">
            <a:normAutofit lnSpcReduction="10000"/>
            <a:sp3d extrusionH="57150" prstMaterial="dkEdge">
              <a:bevelT w="63500" h="63500" prst="angle"/>
              <a:bevelB w="63500"/>
            </a:sp3d>
          </a:bodyPr>
          <a:lstStyle>
            <a:lvl1pPr>
              <a:def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Engravers MT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3"/>
          <p:cNvSpPr>
            <a:spLocks noGrp="1"/>
          </p:cNvSpPr>
          <p:nvPr userDrawn="1">
            <p:ph type="sldNum" sz="quarter" idx="10"/>
          </p:nvPr>
        </p:nvSpPr>
        <p:spPr>
          <a:xfrm>
            <a:off x="10972800" y="6553200"/>
            <a:ext cx="1219200" cy="3048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83D68C59-3DBA-4C98-B8B8-173223090943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2" descr="C:\Users\Robert Porter Lynch\Documents\Leadership Institute\Graphics\ICLI Logo V4 Open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181" y="6051172"/>
            <a:ext cx="807207" cy="876300"/>
          </a:xfrm>
          <a:prstGeom prst="rect">
            <a:avLst/>
          </a:prstGeom>
          <a:noFill/>
        </p:spPr>
      </p:pic>
      <p:pic>
        <p:nvPicPr>
          <p:cNvPr id="8" name="Picture 7" descr="ICLI Nam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92283" y="6561276"/>
            <a:ext cx="4749612" cy="28837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6631740" y="6460567"/>
            <a:ext cx="2998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9A0000"/>
                </a:solidFill>
                <a:latin typeface="Rockwell" panose="020B0604020202020204" charset="0"/>
              </a:rPr>
              <a:t>Confidential</a:t>
            </a:r>
            <a:r>
              <a:rPr lang="en-US" sz="1400" baseline="0" dirty="0" smtClean="0"/>
              <a:t>   </a:t>
            </a:r>
            <a:r>
              <a:rPr lang="en-US" sz="1400" dirty="0" smtClean="0"/>
              <a:t>Copyright </a:t>
            </a:r>
            <a:r>
              <a:rPr lang="en-US" sz="1400" dirty="0" smtClean="0"/>
              <a:t>2017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90199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 userDrawn="1">
            <p:ph type="sldNum" sz="quarter" idx="10"/>
          </p:nvPr>
        </p:nvSpPr>
        <p:spPr>
          <a:xfrm>
            <a:off x="10972800" y="6553200"/>
            <a:ext cx="1219200" cy="3048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83D68C59-3DBA-4C98-B8B8-173223090943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 descr="Trusted to Lead Series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189457" y="40342"/>
            <a:ext cx="1785768" cy="2097740"/>
          </a:xfrm>
          <a:prstGeom prst="rect">
            <a:avLst/>
          </a:prstGeom>
        </p:spPr>
      </p:pic>
      <p:pic>
        <p:nvPicPr>
          <p:cNvPr id="7" name="Picture 6" descr="Building Trusted Leaders w Globe 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243046" y="474708"/>
            <a:ext cx="1580733" cy="135679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930863" y="6562165"/>
            <a:ext cx="1299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Copyright 2017</a:t>
            </a:r>
            <a:endParaRPr lang="en-US" sz="1400" dirty="0"/>
          </a:p>
        </p:txBody>
      </p:sp>
      <p:pic>
        <p:nvPicPr>
          <p:cNvPr id="10" name="Picture 9" descr="ICLI Name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803771" y="6561276"/>
            <a:ext cx="4749612" cy="288370"/>
          </a:xfrm>
          <a:prstGeom prst="rect">
            <a:avLst/>
          </a:prstGeom>
        </p:spPr>
      </p:pic>
      <p:pic>
        <p:nvPicPr>
          <p:cNvPr id="8" name="Picture 7" descr="ICLI Logo &amp; Globe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2541497" y="366497"/>
            <a:ext cx="1521266" cy="1529539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1284109" y="6449536"/>
            <a:ext cx="18838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9A0000"/>
                </a:solidFill>
                <a:latin typeface="Rockwell" panose="020B0604020202020204" charset="0"/>
              </a:rPr>
              <a:t>Confidential</a:t>
            </a:r>
            <a:r>
              <a:rPr lang="en-US" sz="1400" baseline="0" dirty="0" smtClean="0"/>
              <a:t> 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14755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 userDrawn="1">
            <p:ph type="sldNum" sz="quarter" idx="10"/>
          </p:nvPr>
        </p:nvSpPr>
        <p:spPr>
          <a:xfrm>
            <a:off x="10972800" y="6553200"/>
            <a:ext cx="1219200" cy="3048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83D68C59-3DBA-4C98-B8B8-173223090943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930863" y="6562165"/>
            <a:ext cx="1299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Copyright 2017</a:t>
            </a:r>
            <a:endParaRPr lang="en-US" sz="1400" dirty="0"/>
          </a:p>
        </p:txBody>
      </p:sp>
      <p:pic>
        <p:nvPicPr>
          <p:cNvPr id="10" name="Picture 9" descr="ICLI Nam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803771" y="6561276"/>
            <a:ext cx="4749612" cy="288370"/>
          </a:xfrm>
          <a:prstGeom prst="rect">
            <a:avLst/>
          </a:prstGeom>
        </p:spPr>
      </p:pic>
      <p:pic>
        <p:nvPicPr>
          <p:cNvPr id="11" name="Picture 10" descr="ICLI Logo &amp; Glob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34040" y="1356483"/>
            <a:ext cx="2641172" cy="2910374"/>
          </a:xfrm>
          <a:prstGeom prst="rect">
            <a:avLst/>
          </a:prstGeom>
        </p:spPr>
      </p:pic>
      <p:pic>
        <p:nvPicPr>
          <p:cNvPr id="6" name="Picture 5" descr="Building Trusted Leaders w Globe 3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352674" y="1429408"/>
            <a:ext cx="2925838" cy="2511345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284109" y="6449536"/>
            <a:ext cx="18838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9A0000"/>
                </a:solidFill>
                <a:latin typeface="Rockwell" panose="020B0604020202020204" charset="0"/>
              </a:rPr>
              <a:t>Confidential</a:t>
            </a:r>
            <a:r>
              <a:rPr lang="en-US" sz="1400" baseline="0" dirty="0" smtClean="0"/>
              <a:t> 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14755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1781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chemeClr val="accent5">
                  <a:lumMod val="75000"/>
                </a:schemeClr>
              </a:gs>
              <a:gs pos="100000">
                <a:schemeClr val="accent5">
                  <a:lumMod val="50000"/>
                </a:schemeClr>
              </a:gs>
            </a:gsLst>
            <a:lin ang="0" scaled="1"/>
            <a:tileRect/>
          </a:gradFill>
        </p:spPr>
        <p:txBody>
          <a:bodyPr anchor="ctr">
            <a:scene3d>
              <a:camera prst="orthographicFront"/>
              <a:lightRig rig="morning" dir="t">
                <a:rot lat="0" lon="0" rev="8400000"/>
              </a:lightRig>
            </a:scene3d>
            <a:sp3d extrusionH="57150" prstMaterial="dkEdge">
              <a:bevelT w="63500" h="63500" prst="angle"/>
              <a:bevelB w="63500"/>
            </a:sp3d>
          </a:bodyPr>
          <a:lstStyle>
            <a:lvl1pPr>
              <a:def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Engravers MT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accent5">
                    <a:lumMod val="75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 userDrawn="1">
            <p:ph type="sldNum" sz="quarter" idx="10"/>
          </p:nvPr>
        </p:nvSpPr>
        <p:spPr>
          <a:xfrm>
            <a:off x="10972800" y="6553200"/>
            <a:ext cx="1219200" cy="3048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83D68C59-3DBA-4C98-B8B8-173223090943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904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2970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0" r:id="rId2"/>
    <p:sldLayoutId id="2147483661" r:id="rId3"/>
    <p:sldLayoutId id="2147483662" r:id="rId4"/>
    <p:sldLayoutId id="2147483663" r:id="rId5"/>
    <p:sldLayoutId id="2147483665" r:id="rId6"/>
    <p:sldLayoutId id="2147483664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iclinstitute.org/programs/executive-and-manager/testimonials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trustedtolead.com/Resources/Publications/Trusted_to_Innovate_Version_1.63_FINAL_for_HBR_--RPL-_PRL_-_Zak.pdf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4.jpe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28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14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www.iclinstitute.org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83D68C59-3DBA-4C98-B8B8-173223090943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753134" y="354842"/>
            <a:ext cx="4885899" cy="4995080"/>
            <a:chOff x="0" y="622151"/>
            <a:chExt cx="5665693" cy="5894186"/>
          </a:xfrm>
        </p:grpSpPr>
        <p:sp>
          <p:nvSpPr>
            <p:cNvPr id="5" name="Rectangle 4"/>
            <p:cNvSpPr/>
            <p:nvPr/>
          </p:nvSpPr>
          <p:spPr bwMode="auto">
            <a:xfrm>
              <a:off x="0" y="622151"/>
              <a:ext cx="5665693" cy="5325036"/>
            </a:xfrm>
            <a:prstGeom prst="rect">
              <a:avLst/>
            </a:prstGeom>
            <a:noFill/>
          </p:spPr>
          <p:txBody>
            <a:bodyPr spcFirstLastPara="1" wrap="none">
              <a:prstTxWarp prst="textButtonPour">
                <a:avLst/>
              </a:prstTxWarp>
              <a:spAutoFit/>
              <a:scene3d>
                <a:camera prst="perspectiveRelaxed" fov="300000">
                  <a:rot lat="0" lon="0" rev="0"/>
                </a:camera>
                <a:lightRig rig="sunset" dir="tl"/>
              </a:scene3d>
              <a:sp3d z="342900" extrusionH="196850" contourW="12700">
                <a:bevelT w="69850" h="101600"/>
                <a:bevelB w="69850" h="101600"/>
                <a:extrusionClr>
                  <a:schemeClr val="tx1">
                    <a:lumMod val="50000"/>
                    <a:lumOff val="50000"/>
                  </a:schemeClr>
                </a:extrusionClr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en-US" sz="5400" i="0" cap="small" dirty="0">
                  <a:ln w="18415" cmpd="sng">
                    <a:noFill/>
                    <a:prstDash val="solid"/>
                  </a:ln>
                  <a:solidFill>
                    <a:srgbClr val="F8F8F8"/>
                  </a:solidFill>
                  <a:effectLst>
                    <a:outerShdw blurRad="38100" dist="38100" dir="2700000" algn="tl">
                      <a:schemeClr val="tx1">
                        <a:lumMod val="65000"/>
                        <a:lumOff val="35000"/>
                        <a:alpha val="43000"/>
                      </a:schemeClr>
                    </a:outerShdw>
                  </a:effectLst>
                  <a:latin typeface="AR JULIAN" pitchFamily="2" charset="0"/>
                  <a:cs typeface="Arial" charset="0"/>
                </a:rPr>
                <a:t>  TRUSTED  </a:t>
              </a:r>
            </a:p>
            <a:p>
              <a:pPr algn="ctr">
                <a:defRPr/>
              </a:pPr>
              <a:endParaRPr lang="en-US" sz="5400" i="0" baseline="82000" dirty="0">
                <a:ln w="18415" cmpd="sng">
                  <a:noFill/>
                  <a:prstDash val="solid"/>
                </a:ln>
                <a:solidFill>
                  <a:srgbClr val="F8F8F8"/>
                </a:solidFill>
                <a:effectLst>
                  <a:outerShdw blurRad="38100" dist="38100" dir="2700000" algn="tl">
                    <a:schemeClr val="tx1">
                      <a:lumMod val="65000"/>
                      <a:lumOff val="35000"/>
                      <a:alpha val="43000"/>
                    </a:schemeClr>
                  </a:outerShdw>
                </a:effectLst>
                <a:latin typeface="AR JULIAN" pitchFamily="2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6000" i="0" cap="small" dirty="0" smtClean="0">
                  <a:ln w="18415" cmpd="sng">
                    <a:noFill/>
                    <a:prstDash val="solid"/>
                  </a:ln>
                  <a:solidFill>
                    <a:srgbClr val="F8F8F8"/>
                  </a:solidFill>
                  <a:effectLst>
                    <a:outerShdw blurRad="38100" dist="38100" dir="2700000" algn="tl">
                      <a:schemeClr val="tx1">
                        <a:lumMod val="65000"/>
                        <a:lumOff val="35000"/>
                        <a:alpha val="43000"/>
                      </a:schemeClr>
                    </a:outerShdw>
                  </a:effectLst>
                  <a:latin typeface="AR JULIAN" pitchFamily="2" charset="0"/>
                  <a:cs typeface="Arial" charset="0"/>
                </a:rPr>
                <a:t>to Lead</a:t>
              </a:r>
              <a:r>
                <a:rPr lang="en-US" sz="1000" i="0" cap="small" dirty="0" smtClean="0">
                  <a:ln w="18415" cmpd="sng">
                    <a:noFill/>
                    <a:prstDash val="solid"/>
                  </a:ln>
                  <a:solidFill>
                    <a:srgbClr val="F8F8F8"/>
                  </a:solidFill>
                  <a:effectLst>
                    <a:outerShdw blurRad="38100" dist="38100" dir="2700000" algn="tl">
                      <a:schemeClr val="tx1">
                        <a:lumMod val="65000"/>
                        <a:lumOff val="35000"/>
                        <a:alpha val="43000"/>
                      </a:schemeClr>
                    </a:outerShdw>
                  </a:effectLst>
                  <a:latin typeface="AR JULIAN" pitchFamily="2" charset="0"/>
                  <a:cs typeface="Arial" charset="0"/>
                </a:rPr>
                <a:t> </a:t>
              </a:r>
              <a:r>
                <a:rPr lang="en-US" sz="3200" i="0" cap="small" baseline="44000" dirty="0" smtClean="0">
                  <a:ln w="18415" cmpd="sng">
                    <a:noFill/>
                    <a:prstDash val="solid"/>
                  </a:ln>
                  <a:solidFill>
                    <a:srgbClr val="F8F8F8"/>
                  </a:solidFill>
                  <a:effectLst>
                    <a:outerShdw blurRad="38100" dist="38100" dir="2700000" algn="tl">
                      <a:schemeClr val="tx1">
                        <a:lumMod val="65000"/>
                        <a:lumOff val="35000"/>
                        <a:alpha val="43000"/>
                      </a:schemeClr>
                    </a:outerShdw>
                  </a:effectLst>
                  <a:latin typeface="AR JULIAN" pitchFamily="2" charset="0"/>
                  <a:cs typeface="Arial" charset="0"/>
                </a:rPr>
                <a:t>©</a:t>
              </a:r>
              <a:endParaRPr lang="en-US" sz="8000" i="0" cap="small" baseline="44000" dirty="0">
                <a:ln w="18415" cmpd="sng">
                  <a:noFill/>
                  <a:prstDash val="solid"/>
                </a:ln>
                <a:solidFill>
                  <a:srgbClr val="F8F8F8"/>
                </a:solidFill>
                <a:effectLst>
                  <a:outerShdw blurRad="38100" dist="38100" dir="2700000" algn="tl">
                    <a:schemeClr val="tx1">
                      <a:lumMod val="65000"/>
                      <a:lumOff val="35000"/>
                      <a:alpha val="43000"/>
                    </a:schemeClr>
                  </a:outerShdw>
                </a:effectLst>
                <a:latin typeface="AR JULIAN" pitchFamily="2" charset="0"/>
                <a:cs typeface="Arial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092415" y="5917631"/>
              <a:ext cx="3517917" cy="598706"/>
            </a:xfrm>
            <a:prstGeom prst="rect">
              <a:avLst/>
            </a:prstGeom>
            <a:noFill/>
          </p:spPr>
          <p:txBody>
            <a:bodyPr spcFirstLastPara="1" wrap="none">
              <a:prstTxWarp prst="textPlain">
                <a:avLst/>
              </a:prstTxWarp>
              <a:spAutoFit/>
              <a:scene3d>
                <a:camera prst="perspectiveRelaxed">
                  <a:rot lat="21000000" lon="0" rev="0"/>
                </a:camera>
                <a:lightRig rig="sunset" dir="tl"/>
              </a:scene3d>
              <a:sp3d z="342900" extrusionH="196850" contourW="12700">
                <a:bevelT w="69850" h="101600"/>
                <a:bevelB w="69850" h="101600"/>
                <a:extrusionClr>
                  <a:schemeClr val="tx1">
                    <a:lumMod val="50000"/>
                    <a:lumOff val="50000"/>
                  </a:schemeClr>
                </a:extrusionClr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en-US" sz="5400" dirty="0" smtClean="0">
                  <a:ln w="18415" cmpd="sng">
                    <a:noFill/>
                    <a:prstDash val="solid"/>
                  </a:ln>
                  <a:solidFill>
                    <a:srgbClr val="F8F8F8"/>
                  </a:solidFill>
                  <a:effectLst>
                    <a:outerShdw blurRad="38100" dist="38100" dir="2700000" algn="tl">
                      <a:schemeClr val="tx1">
                        <a:lumMod val="65000"/>
                        <a:lumOff val="35000"/>
                        <a:alpha val="43000"/>
                      </a:schemeClr>
                    </a:outerShdw>
                  </a:effectLst>
                  <a:latin typeface="AR JULIAN" pitchFamily="2" charset="0"/>
                </a:rPr>
                <a:t>SERIES</a:t>
              </a:r>
              <a:endParaRPr lang="en-US" sz="5400" i="0" cap="small" dirty="0">
                <a:ln w="18415" cmpd="sng">
                  <a:noFill/>
                  <a:prstDash val="solid"/>
                </a:ln>
                <a:solidFill>
                  <a:srgbClr val="F8F8F8"/>
                </a:solidFill>
                <a:effectLst>
                  <a:outerShdw blurRad="38100" dist="38100" dir="2700000" algn="tl">
                    <a:schemeClr val="tx1">
                      <a:lumMod val="65000"/>
                      <a:lumOff val="35000"/>
                      <a:alpha val="43000"/>
                    </a:schemeClr>
                  </a:outerShdw>
                </a:effectLst>
                <a:latin typeface="AR JULIAN" pitchFamily="2" charset="0"/>
                <a:cs typeface="Arial" charset="0"/>
              </a:endParaRPr>
            </a:p>
          </p:txBody>
        </p:sp>
        <p:grpSp>
          <p:nvGrpSpPr>
            <p:cNvPr id="7" name="Group 8"/>
            <p:cNvGrpSpPr/>
            <p:nvPr/>
          </p:nvGrpSpPr>
          <p:grpSpPr>
            <a:xfrm>
              <a:off x="914400" y="1828800"/>
              <a:ext cx="3962400" cy="3048000"/>
              <a:chOff x="1524000" y="1143000"/>
              <a:chExt cx="5562601" cy="4343400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1524000" y="1143000"/>
                <a:ext cx="5486400" cy="4343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" name="Picture 85" descr="Rodin Cathedral - blue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0000"/>
              </a:blip>
              <a:srcRect/>
              <a:stretch>
                <a:fillRect/>
              </a:stretch>
            </p:blipFill>
            <p:spPr bwMode="auto">
              <a:xfrm>
                <a:off x="1710315" y="1303264"/>
                <a:ext cx="5376286" cy="35576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14" name="Rectangle 13"/>
          <p:cNvSpPr/>
          <p:nvPr/>
        </p:nvSpPr>
        <p:spPr bwMode="auto">
          <a:xfrm>
            <a:off x="557936" y="5687895"/>
            <a:ext cx="11127782" cy="302216"/>
          </a:xfrm>
          <a:prstGeom prst="rect">
            <a:avLst/>
          </a:prstGeom>
          <a:noFill/>
        </p:spPr>
        <p:txBody>
          <a:bodyPr spcFirstLastPara="1" wrap="none">
            <a:prstTxWarp prst="textPlain">
              <a:avLst/>
            </a:prstTxWarp>
            <a:spAutoFit/>
            <a:scene3d>
              <a:camera prst="orthographicFront"/>
              <a:lightRig rig="sunset" dir="tl"/>
            </a:scene3d>
            <a:sp3d z="342900">
              <a:bevelT w="69850" h="0"/>
              <a:bevelB w="0" h="0"/>
              <a:extrusionClr>
                <a:schemeClr val="tx1">
                  <a:lumMod val="50000"/>
                  <a:lumOff val="50000"/>
                </a:schemeClr>
              </a:extrusionClr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i="0" cap="small" dirty="0" smtClean="0">
                <a:ln w="12700" cmpd="sng">
                  <a:solidFill>
                    <a:srgbClr val="92D05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/>
                <a:latin typeface="Rockwell" panose="020B0604020202020204" charset="0"/>
                <a:cs typeface="Arial" charset="0"/>
              </a:rPr>
              <a:t>Core Architectures of the Leadership System</a:t>
            </a:r>
            <a:endParaRPr lang="en-US" sz="5400" i="0" cap="small" dirty="0">
              <a:ln w="12700" cmpd="sng">
                <a:solidFill>
                  <a:srgbClr val="92D050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/>
              <a:latin typeface="Rockwell" panose="020B0604020202020204" charset="0"/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47713" y="0"/>
            <a:ext cx="3589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Rockwell" pitchFamily="18" charset="0"/>
              </a:rPr>
              <a:t>Note: View in Presentation Mode</a:t>
            </a:r>
            <a:endParaRPr lang="en-US" dirty="0">
              <a:latin typeface="Rockwell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Testimonials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10501502" cy="488831"/>
          </a:xfrm>
        </p:spPr>
        <p:txBody>
          <a:bodyPr/>
          <a:lstStyle/>
          <a:p>
            <a:r>
              <a:rPr lang="en-US" dirty="0" smtClean="0"/>
              <a:t>Just a Few Sample Commentaries………Fresh New Thinking and Inspired Action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730604" y="2505075"/>
            <a:ext cx="5157787" cy="1753026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000" dirty="0" smtClean="0"/>
              <a:t>Robert Porter Lynch’s work combines </a:t>
            </a:r>
            <a:br>
              <a:rPr lang="en-US" sz="2000" dirty="0" smtClean="0"/>
            </a:br>
            <a:r>
              <a:rPr lang="en-US" sz="2000" dirty="0" smtClean="0"/>
              <a:t>depth of insight, clarity of  thought, understanding of complexity, mastery </a:t>
            </a:r>
            <a:br>
              <a:rPr lang="en-US" sz="2000" dirty="0" smtClean="0"/>
            </a:br>
            <a:r>
              <a:rPr lang="en-US" sz="2000" dirty="0" smtClean="0"/>
              <a:t>of expression, and passionate intensity for the vitality of leadership.</a:t>
            </a:r>
            <a:br>
              <a:rPr lang="en-US" sz="2000" dirty="0" smtClean="0"/>
            </a:br>
            <a:r>
              <a:rPr lang="en-US" sz="2000" dirty="0" smtClean="0"/>
              <a:t> – </a:t>
            </a:r>
            <a:r>
              <a:rPr lang="en-US" sz="1800" dirty="0" smtClean="0"/>
              <a:t>Paul R. Lawrence, </a:t>
            </a:r>
            <a:br>
              <a:rPr lang="en-US" sz="1800" dirty="0" smtClean="0"/>
            </a:br>
            <a:r>
              <a:rPr lang="en-US" sz="1800" dirty="0" smtClean="0"/>
              <a:t>     Professor Emeritus,</a:t>
            </a:r>
            <a:br>
              <a:rPr lang="en-US" sz="1800" dirty="0" smtClean="0"/>
            </a:br>
            <a:r>
              <a:rPr lang="en-US" sz="1800" dirty="0" smtClean="0"/>
              <a:t>     Harvard Business School </a:t>
            </a:r>
            <a:endParaRPr lang="en-US" sz="1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2752016" y="5802790"/>
            <a:ext cx="6818704" cy="502488"/>
          </a:xfrm>
        </p:spPr>
        <p:txBody>
          <a:bodyPr/>
          <a:lstStyle/>
          <a:p>
            <a:pPr algn="r"/>
            <a:r>
              <a:rPr lang="en-US" dirty="0" smtClean="0">
                <a:sym typeface="Wingdings" pitchFamily="2" charset="2"/>
                <a:hlinkClick r:id="rId2"/>
              </a:rPr>
              <a:t></a:t>
            </a:r>
            <a:r>
              <a:rPr lang="en-US" dirty="0" smtClean="0">
                <a:hlinkClick r:id="rId2"/>
              </a:rPr>
              <a:t>See More Testimonials</a:t>
            </a:r>
            <a:r>
              <a:rPr lang="en-US" dirty="0" smtClean="0"/>
              <a:t> or click to go to </a:t>
            </a:r>
            <a:r>
              <a:rPr lang="en-US" i="1" dirty="0" smtClean="0"/>
              <a:t>Next Slide</a:t>
            </a:r>
            <a:endParaRPr lang="en-US" i="1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428397" cy="1875856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000" dirty="0" smtClean="0"/>
              <a:t>Robert Porter Lynch has the missing code on trust....His new approach to trust is exceptional. There's an important difference between </a:t>
            </a:r>
            <a:br>
              <a:rPr lang="en-US" sz="2000" dirty="0" smtClean="0"/>
            </a:br>
            <a:r>
              <a:rPr lang="en-US" sz="2000" dirty="0" smtClean="0"/>
              <a:t>subject matter experts and real</a:t>
            </a:r>
            <a:br>
              <a:rPr lang="en-US" sz="2000" dirty="0" smtClean="0"/>
            </a:br>
            <a:r>
              <a:rPr lang="en-US" sz="2000" dirty="0" smtClean="0"/>
              <a:t>groundbreaking thinkers; </a:t>
            </a:r>
            <a:br>
              <a:rPr lang="en-US" sz="2000" dirty="0" smtClean="0"/>
            </a:br>
            <a:r>
              <a:rPr lang="en-US" sz="2000" dirty="0" smtClean="0"/>
              <a:t>he's definitely the latter. 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 -- Paul G. </a:t>
            </a:r>
            <a:r>
              <a:rPr lang="en-US" sz="1800" dirty="0" err="1" smtClean="0"/>
              <a:t>Stoltz</a:t>
            </a:r>
            <a:r>
              <a:rPr lang="en-US" sz="1800" dirty="0" smtClean="0"/>
              <a:t>,  </a:t>
            </a:r>
            <a:br>
              <a:rPr lang="en-US" sz="1800" dirty="0" smtClean="0"/>
            </a:br>
            <a:r>
              <a:rPr lang="en-US" sz="1800" dirty="0" smtClean="0"/>
              <a:t>     Author: </a:t>
            </a:r>
            <a:r>
              <a:rPr lang="en-US" sz="1800" i="1" dirty="0" smtClean="0"/>
              <a:t> Adversity Advantage</a:t>
            </a:r>
            <a:r>
              <a:rPr lang="en-US" sz="1800" dirty="0" smtClean="0"/>
              <a:t> </a:t>
            </a:r>
            <a:endParaRPr lang="en-US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83D68C59-3DBA-4C98-B8B8-173223090943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" name="Picture 9" descr="Photo of Paul Lawrence.png"/>
          <p:cNvPicPr>
            <a:picLocks noChangeAspect="1"/>
          </p:cNvPicPr>
          <p:nvPr/>
        </p:nvPicPr>
        <p:blipFill>
          <a:blip r:embed="rId3" cstate="print"/>
          <a:srcRect l="3427" r="79225" b="68878"/>
          <a:stretch>
            <a:fillRect/>
          </a:stretch>
        </p:blipFill>
        <p:spPr>
          <a:xfrm>
            <a:off x="4599329" y="4145242"/>
            <a:ext cx="1269242" cy="1423098"/>
          </a:xfrm>
          <a:prstGeom prst="rect">
            <a:avLst/>
          </a:prstGeom>
        </p:spPr>
      </p:pic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4" cstate="print"/>
          <a:srcRect l="38073" r="12988"/>
          <a:stretch>
            <a:fillRect/>
          </a:stretch>
        </p:blipFill>
        <p:spPr bwMode="auto">
          <a:xfrm>
            <a:off x="10055316" y="4147627"/>
            <a:ext cx="1190507" cy="1459559"/>
          </a:xfrm>
          <a:prstGeom prst="rect">
            <a:avLst/>
          </a:prstGeom>
          <a:noFill/>
        </p:spPr>
      </p:pic>
      <p:pic>
        <p:nvPicPr>
          <p:cNvPr id="12" name="Picture 11" descr="Trusted to Lead Series ope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003804" y="163776"/>
            <a:ext cx="1419366" cy="1521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SO 440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05837" y="2816361"/>
            <a:ext cx="2314898" cy="297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T</a:t>
            </a:r>
            <a:r>
              <a:rPr lang="en-US" sz="3200" dirty="0" smtClean="0"/>
              <a:t>he</a:t>
            </a:r>
            <a:r>
              <a:rPr lang="en-US" dirty="0" smtClean="0"/>
              <a:t> T</a:t>
            </a:r>
            <a:r>
              <a:rPr lang="en-US" sz="3200" dirty="0" smtClean="0"/>
              <a:t>ime is</a:t>
            </a:r>
            <a:r>
              <a:rPr lang="en-US" dirty="0" smtClean="0"/>
              <a:t> Now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596755"/>
            <a:ext cx="5520069" cy="543422"/>
          </a:xfrm>
        </p:spPr>
        <p:txBody>
          <a:bodyPr/>
          <a:lstStyle/>
          <a:p>
            <a:r>
              <a:rPr lang="en-US" dirty="0" smtClean="0"/>
              <a:t>Leadership Problems Evident Everywhere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7" y="2160935"/>
            <a:ext cx="5589148" cy="3684588"/>
          </a:xfrm>
        </p:spPr>
        <p:txBody>
          <a:bodyPr/>
          <a:lstStyle/>
          <a:p>
            <a:r>
              <a:rPr lang="en-US" sz="2400" dirty="0" smtClean="0"/>
              <a:t>Trust in our Cherished Institutions at  Perilously Low Level.</a:t>
            </a:r>
          </a:p>
          <a:p>
            <a:pPr lvl="1"/>
            <a:r>
              <a:rPr lang="en-US" sz="2000" dirty="0" smtClean="0"/>
              <a:t>No Recovery in Sight.</a:t>
            </a:r>
          </a:p>
          <a:p>
            <a:r>
              <a:rPr lang="en-US" sz="2400" dirty="0" smtClean="0"/>
              <a:t>Productivity in business has flat-lined.</a:t>
            </a:r>
          </a:p>
          <a:p>
            <a:r>
              <a:rPr lang="en-US" sz="2400" dirty="0" smtClean="0"/>
              <a:t>Millennials – are restless and disengaged. </a:t>
            </a:r>
          </a:p>
          <a:p>
            <a:pPr lvl="1"/>
            <a:r>
              <a:rPr lang="en-US" sz="2000" dirty="0" smtClean="0"/>
              <a:t>Soon will make up 50% of the workforce</a:t>
            </a:r>
          </a:p>
          <a:p>
            <a:pPr lvl="1"/>
            <a:r>
              <a:rPr lang="en-US" sz="2000" dirty="0" smtClean="0"/>
              <a:t>25% leave their jobs every year.</a:t>
            </a:r>
          </a:p>
          <a:p>
            <a:pPr lvl="1"/>
            <a:r>
              <a:rPr lang="en-US" sz="2000" dirty="0" smtClean="0"/>
              <a:t>Replacement cost: $15K-$25K per employee</a:t>
            </a:r>
          </a:p>
          <a:p>
            <a:r>
              <a:rPr lang="en-US" sz="2400" dirty="0" smtClean="0"/>
              <a:t>The Leadership Crisis in Washington</a:t>
            </a:r>
            <a:br>
              <a:rPr lang="en-US" sz="2400" dirty="0" smtClean="0"/>
            </a:br>
            <a:r>
              <a:rPr lang="en-US" sz="2400" dirty="0" smtClean="0"/>
              <a:t>has hit a crescendo – people are paying attention to leadership in a very big way.</a:t>
            </a:r>
            <a:endParaRPr lang="en-US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16" y="1681163"/>
            <a:ext cx="4749872" cy="516127"/>
          </a:xfrm>
        </p:spPr>
        <p:txBody>
          <a:bodyPr/>
          <a:lstStyle/>
          <a:p>
            <a:r>
              <a:rPr lang="en-US" dirty="0" smtClean="0"/>
              <a:t>The Opportunity is NOW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0107" y="2505075"/>
            <a:ext cx="2906974" cy="3684588"/>
          </a:xfrm>
        </p:spPr>
        <p:txBody>
          <a:bodyPr/>
          <a:lstStyle/>
          <a:p>
            <a:r>
              <a:rPr lang="en-US" sz="2400" dirty="0" smtClean="0"/>
              <a:t>The International Standards Institute (ISO) just issued guidelines for Collaborative Business Relationships that fit our Collaborative Excellence frame-works like a glove.</a:t>
            </a:r>
          </a:p>
          <a:p>
            <a:endParaRPr lang="en-US" sz="2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" name="Picture 9" descr="Trusted to Lead Series op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3804" y="163776"/>
            <a:ext cx="1419366" cy="1521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218" y="143839"/>
            <a:ext cx="10575878" cy="82555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C</a:t>
            </a:r>
            <a:r>
              <a:rPr lang="en-US" sz="2800" dirty="0" smtClean="0"/>
              <a:t>ore</a:t>
            </a:r>
            <a:r>
              <a:rPr lang="en-US" sz="3600" dirty="0" smtClean="0"/>
              <a:t> C</a:t>
            </a:r>
            <a:r>
              <a:rPr lang="en-US" sz="2800" dirty="0" smtClean="0"/>
              <a:t>ollaborative</a:t>
            </a:r>
            <a:r>
              <a:rPr lang="en-US" sz="3600" dirty="0" smtClean="0"/>
              <a:t> A</a:t>
            </a:r>
            <a:r>
              <a:rPr lang="en-US" sz="2800" dirty="0" smtClean="0"/>
              <a:t>rchitectures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972800" y="6498608"/>
            <a:ext cx="1219200" cy="304800"/>
          </a:xfrm>
        </p:spPr>
        <p:txBody>
          <a:bodyPr/>
          <a:lstStyle/>
          <a:p>
            <a:pPr algn="r">
              <a:defRPr/>
            </a:pPr>
            <a:r>
              <a:rPr lang="en-US" dirty="0" smtClean="0">
                <a:solidFill>
                  <a:srgbClr val="000000"/>
                </a:solidFill>
              </a:rPr>
              <a:t> </a:t>
            </a:r>
            <a:fld id="{83D68C59-3DBA-4C98-B8B8-173223090943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13" name="Group 1"/>
          <p:cNvGrpSpPr/>
          <p:nvPr/>
        </p:nvGrpSpPr>
        <p:grpSpPr>
          <a:xfrm>
            <a:off x="4513531" y="4736403"/>
            <a:ext cx="3041750" cy="1169846"/>
            <a:chOff x="2984955" y="2357737"/>
            <a:chExt cx="3041750" cy="1566555"/>
          </a:xfrm>
        </p:grpSpPr>
        <p:sp>
          <p:nvSpPr>
            <p:cNvPr id="30" name="Chevron 2"/>
            <p:cNvSpPr/>
            <p:nvPr/>
          </p:nvSpPr>
          <p:spPr>
            <a:xfrm rot="16200000">
              <a:off x="3780512" y="1562180"/>
              <a:ext cx="1450635" cy="3041750"/>
            </a:xfrm>
            <a:prstGeom prst="chevron">
              <a:avLst>
                <a:gd name="adj" fmla="val 32484"/>
              </a:avLst>
            </a:prstGeom>
            <a:blipFill>
              <a:blip r:embed="rId2" cstate="print"/>
              <a:tile tx="0" ty="0" sx="100000" sy="100000" flip="none" algn="tl"/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" name="TextBox 3"/>
            <p:cNvSpPr txBox="1"/>
            <p:nvPr/>
          </p:nvSpPr>
          <p:spPr>
            <a:xfrm>
              <a:off x="3274944" y="2561124"/>
              <a:ext cx="2383988" cy="1010477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35644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pc="290" dirty="0" smtClean="0">
                  <a:solidFill>
                    <a:srgbClr val="FFFF00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</a:rPr>
                <a:t> </a:t>
              </a: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H</a:t>
              </a:r>
              <a:r>
                <a:rPr lang="en-US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uman </a:t>
              </a: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d</a:t>
              </a:r>
              <a:r>
                <a:rPr lang="en-US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rives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32" name="TextBox 4"/>
            <p:cNvSpPr txBox="1"/>
            <p:nvPr/>
          </p:nvSpPr>
          <p:spPr>
            <a:xfrm>
              <a:off x="3298175" y="3460019"/>
              <a:ext cx="2409646" cy="464273"/>
            </a:xfrm>
            <a:prstGeom prst="rect">
              <a:avLst/>
            </a:prstGeom>
            <a:noFill/>
          </p:spPr>
          <p:txBody>
            <a:bodyPr wrap="square" rtlCol="0">
              <a:prstTxWarp prst="textTriangle">
                <a:avLst>
                  <a:gd name="adj" fmla="val 74781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70000"/>
                </a:lnSpc>
              </a:pPr>
              <a:r>
                <a:rPr lang="en-US" dirty="0" smtClean="0">
                  <a:solidFill>
                    <a:schemeClr val="bg2">
                      <a:lumMod val="25000"/>
                    </a:schemeClr>
                  </a:solidFill>
                  <a:latin typeface="Arial Black" pitchFamily="34" charset="0"/>
                </a:rPr>
                <a:t>ARCHITECTUREs</a:t>
              </a:r>
              <a:endParaRPr 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14" name="Group 60"/>
          <p:cNvGrpSpPr/>
          <p:nvPr/>
        </p:nvGrpSpPr>
        <p:grpSpPr>
          <a:xfrm>
            <a:off x="4513529" y="3900784"/>
            <a:ext cx="3041750" cy="1116515"/>
            <a:chOff x="2984953" y="820591"/>
            <a:chExt cx="3041750" cy="1450635"/>
          </a:xfrm>
        </p:grpSpPr>
        <p:sp>
          <p:nvSpPr>
            <p:cNvPr id="28" name="Chevron 27"/>
            <p:cNvSpPr/>
            <p:nvPr/>
          </p:nvSpPr>
          <p:spPr>
            <a:xfrm rot="16200000">
              <a:off x="3780510" y="25034"/>
              <a:ext cx="1450635" cy="3041750"/>
            </a:xfrm>
            <a:prstGeom prst="chevron">
              <a:avLst>
                <a:gd name="adj" fmla="val 32484"/>
              </a:avLst>
            </a:prstGeom>
            <a:blipFill>
              <a:blip r:embed="rId3" cstate="print"/>
              <a:tile tx="0" ty="0" sx="100000" sy="100000" flip="none" algn="tl"/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283464" y="997649"/>
              <a:ext cx="2408770" cy="1046479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35644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  <a:bevelB w="50800" h="114300"/>
                <a:extrusionClr>
                  <a:schemeClr val="tx1">
                    <a:lumMod val="85000"/>
                    <a:lumOff val="15000"/>
                  </a:schemeClr>
                </a:extrusionClr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 Trust </a:t>
              </a:r>
              <a:r>
                <a:rPr lang="en-US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 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15" name="Group 51"/>
          <p:cNvGrpSpPr/>
          <p:nvPr/>
        </p:nvGrpSpPr>
        <p:grpSpPr>
          <a:xfrm>
            <a:off x="4513526" y="3053286"/>
            <a:ext cx="3041750" cy="1160166"/>
            <a:chOff x="3663850" y="2260752"/>
            <a:chExt cx="3041750" cy="1450635"/>
          </a:xfrm>
        </p:grpSpPr>
        <p:sp>
          <p:nvSpPr>
            <p:cNvPr id="26" name="Chevron 13"/>
            <p:cNvSpPr/>
            <p:nvPr/>
          </p:nvSpPr>
          <p:spPr>
            <a:xfrm rot="16200000">
              <a:off x="4459407" y="1465195"/>
              <a:ext cx="1450635" cy="3041750"/>
            </a:xfrm>
            <a:prstGeom prst="chevron">
              <a:avLst>
                <a:gd name="adj" fmla="val 32484"/>
              </a:avLst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" name="TextBox 14"/>
            <p:cNvSpPr txBox="1"/>
            <p:nvPr/>
          </p:nvSpPr>
          <p:spPr>
            <a:xfrm>
              <a:off x="3775215" y="2582627"/>
              <a:ext cx="2822568" cy="941498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35644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pc="29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 </a:t>
              </a: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culture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17" name="Group 51"/>
          <p:cNvGrpSpPr/>
          <p:nvPr/>
        </p:nvGrpSpPr>
        <p:grpSpPr>
          <a:xfrm>
            <a:off x="4503698" y="2240162"/>
            <a:ext cx="3041750" cy="1087353"/>
            <a:chOff x="3663850" y="2260753"/>
            <a:chExt cx="3041750" cy="1450635"/>
          </a:xfrm>
        </p:grpSpPr>
        <p:sp>
          <p:nvSpPr>
            <p:cNvPr id="21" name="Chevron 20"/>
            <p:cNvSpPr/>
            <p:nvPr/>
          </p:nvSpPr>
          <p:spPr>
            <a:xfrm rot="16200000">
              <a:off x="4459407" y="1465196"/>
              <a:ext cx="1450635" cy="3041750"/>
            </a:xfrm>
            <a:prstGeom prst="chevron">
              <a:avLst>
                <a:gd name="adj" fmla="val 32484"/>
              </a:avLst>
            </a:prstGeom>
            <a:solidFill>
              <a:srgbClr val="9A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694399" y="2482916"/>
              <a:ext cx="2903384" cy="955523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34502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pc="29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 </a:t>
              </a: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innovation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18" name="Group 51"/>
          <p:cNvGrpSpPr/>
          <p:nvPr/>
        </p:nvGrpSpPr>
        <p:grpSpPr>
          <a:xfrm>
            <a:off x="4508618" y="775368"/>
            <a:ext cx="3041750" cy="949258"/>
            <a:chOff x="3663850" y="2260752"/>
            <a:chExt cx="3041750" cy="1450635"/>
          </a:xfrm>
        </p:grpSpPr>
        <p:sp>
          <p:nvSpPr>
            <p:cNvPr id="19" name="Chevron 18"/>
            <p:cNvSpPr/>
            <p:nvPr/>
          </p:nvSpPr>
          <p:spPr>
            <a:xfrm rot="16200000">
              <a:off x="4459407" y="1465195"/>
              <a:ext cx="1450635" cy="3041750"/>
            </a:xfrm>
            <a:prstGeom prst="chevron">
              <a:avLst>
                <a:gd name="adj" fmla="val 32484"/>
              </a:avLst>
            </a:prstGeom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75215" y="2448746"/>
              <a:ext cx="2822568" cy="1006972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45896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Leadership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060833" y="3384636"/>
            <a:ext cx="2320096" cy="2672395"/>
            <a:chOff x="2238257" y="3862316"/>
            <a:chExt cx="2320096" cy="2672395"/>
          </a:xfrm>
        </p:grpSpPr>
        <p:grpSp>
          <p:nvGrpSpPr>
            <p:cNvPr id="7" name="Group 30"/>
            <p:cNvGrpSpPr/>
            <p:nvPr/>
          </p:nvGrpSpPr>
          <p:grpSpPr>
            <a:xfrm>
              <a:off x="2379192" y="3872513"/>
              <a:ext cx="1895985" cy="2402961"/>
              <a:chOff x="2522077" y="985688"/>
              <a:chExt cx="4152882" cy="5115639"/>
            </a:xfrm>
          </p:grpSpPr>
          <p:pic>
            <p:nvPicPr>
              <p:cNvPr id="11" name="Picture 10" descr="Ladder of Trust with Love&amp;Creation.PNG"/>
              <p:cNvPicPr>
                <a:picLocks noChangeAspect="1"/>
              </p:cNvPicPr>
              <p:nvPr/>
            </p:nvPicPr>
            <p:blipFill>
              <a:blip r:embed="rId5" cstate="print"/>
              <a:srcRect l="19386" r="20261"/>
              <a:stretch>
                <a:fillRect/>
              </a:stretch>
            </p:blipFill>
            <p:spPr>
              <a:xfrm>
                <a:off x="2604404" y="985688"/>
                <a:ext cx="4070555" cy="5115639"/>
              </a:xfrm>
              <a:prstGeom prst="rect">
                <a:avLst/>
              </a:prstGeom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2522077" y="3510116"/>
                <a:ext cx="176980" cy="78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2238257" y="6196157"/>
              <a:ext cx="20410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accent5">
                      <a:lumMod val="50000"/>
                    </a:schemeClr>
                  </a:solidFill>
                  <a:latin typeface="Rockwell" pitchFamily="18" charset="0"/>
                </a:rPr>
                <a:t>Trust Architecture</a:t>
              </a:r>
              <a:endParaRPr lang="en-US" b="1" dirty="0">
                <a:solidFill>
                  <a:schemeClr val="accent5">
                    <a:lumMod val="50000"/>
                  </a:schemeClr>
                </a:solidFill>
                <a:latin typeface="Rockwell" pitchFamily="18" charset="0"/>
              </a:endParaRPr>
            </a:p>
          </p:txBody>
        </p:sp>
        <p:sp>
          <p:nvSpPr>
            <p:cNvPr id="35" name="Right Brace 34"/>
            <p:cNvSpPr/>
            <p:nvPr/>
          </p:nvSpPr>
          <p:spPr>
            <a:xfrm>
              <a:off x="4339989" y="3862316"/>
              <a:ext cx="218364" cy="2388359"/>
            </a:xfrm>
            <a:prstGeom prst="righ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740612" y="4523779"/>
            <a:ext cx="3225595" cy="1521876"/>
            <a:chOff x="7740612" y="5233475"/>
            <a:chExt cx="3225595" cy="1521876"/>
          </a:xfrm>
        </p:grpSpPr>
        <p:pic>
          <p:nvPicPr>
            <p:cNvPr id="6" name="Picture 5" descr="4 Drives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09841" y="5233475"/>
              <a:ext cx="2162955" cy="1412986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7781617" y="6416797"/>
              <a:ext cx="31845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chemeClr val="accent5">
                      <a:lumMod val="50000"/>
                    </a:schemeClr>
                  </a:solidFill>
                  <a:latin typeface="Rockwell" pitchFamily="18" charset="0"/>
                </a:rPr>
                <a:t>Human Behavior Architecture</a:t>
              </a:r>
              <a:endParaRPr lang="en-US" b="1" dirty="0">
                <a:solidFill>
                  <a:schemeClr val="accent5">
                    <a:lumMod val="50000"/>
                  </a:schemeClr>
                </a:solidFill>
                <a:latin typeface="Rockwell" pitchFamily="18" charset="0"/>
              </a:endParaRPr>
            </a:p>
          </p:txBody>
        </p:sp>
        <p:sp>
          <p:nvSpPr>
            <p:cNvPr id="42" name="Right Brace 41"/>
            <p:cNvSpPr/>
            <p:nvPr/>
          </p:nvSpPr>
          <p:spPr>
            <a:xfrm flipH="1">
              <a:off x="7740612" y="5377213"/>
              <a:ext cx="161441" cy="1367062"/>
            </a:xfrm>
            <a:prstGeom prst="righ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742883" y="2696558"/>
            <a:ext cx="1850531" cy="1874260"/>
            <a:chOff x="7742883" y="3010462"/>
            <a:chExt cx="1850531" cy="1874260"/>
          </a:xfrm>
        </p:grpSpPr>
        <p:pic>
          <p:nvPicPr>
            <p:cNvPr id="8" name="Picture 7" descr="Culture Ladder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49033" y="3035848"/>
              <a:ext cx="1644381" cy="1778777"/>
            </a:xfrm>
            <a:prstGeom prst="rect">
              <a:avLst/>
            </a:prstGeom>
          </p:spPr>
        </p:pic>
        <p:sp>
          <p:nvSpPr>
            <p:cNvPr id="43" name="Right Brace 42"/>
            <p:cNvSpPr/>
            <p:nvPr/>
          </p:nvSpPr>
          <p:spPr>
            <a:xfrm flipH="1">
              <a:off x="7742883" y="3010462"/>
              <a:ext cx="172817" cy="1874260"/>
            </a:xfrm>
            <a:prstGeom prst="rightBrace">
              <a:avLst>
                <a:gd name="adj1" fmla="val 8333"/>
                <a:gd name="adj2" fmla="val 57972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7758800" y="1041842"/>
            <a:ext cx="4434839" cy="1571632"/>
            <a:chOff x="7758800" y="1164674"/>
            <a:chExt cx="4434839" cy="1571632"/>
          </a:xfrm>
        </p:grpSpPr>
        <p:pic>
          <p:nvPicPr>
            <p:cNvPr id="9" name="Picture 8" descr="4-D Leadership (open)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78774" y="1164674"/>
              <a:ext cx="1733716" cy="1544702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9557981" y="1751536"/>
              <a:ext cx="26356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chemeClr val="accent5">
                      <a:lumMod val="50000"/>
                    </a:schemeClr>
                  </a:solidFill>
                  <a:latin typeface="Rockwell" pitchFamily="18" charset="0"/>
                </a:rPr>
                <a:t>4 –Dimensional </a:t>
              </a:r>
              <a:br>
                <a:rPr lang="en-US" sz="1600" b="1" dirty="0" smtClean="0">
                  <a:solidFill>
                    <a:schemeClr val="accent5">
                      <a:lumMod val="50000"/>
                    </a:schemeClr>
                  </a:solidFill>
                  <a:latin typeface="Rockwell" pitchFamily="18" charset="0"/>
                </a:rPr>
              </a:br>
              <a:r>
                <a:rPr lang="en-US" sz="1600" b="1" dirty="0" smtClean="0">
                  <a:solidFill>
                    <a:schemeClr val="accent5">
                      <a:lumMod val="50000"/>
                    </a:schemeClr>
                  </a:solidFill>
                  <a:latin typeface="Rockwell" pitchFamily="18" charset="0"/>
                </a:rPr>
                <a:t>Leadership Architecture</a:t>
              </a:r>
              <a:endParaRPr lang="en-US" b="1" dirty="0">
                <a:solidFill>
                  <a:schemeClr val="accent5">
                    <a:lumMod val="50000"/>
                  </a:schemeClr>
                </a:solidFill>
                <a:latin typeface="Rockwell" pitchFamily="18" charset="0"/>
              </a:endParaRPr>
            </a:p>
          </p:txBody>
        </p:sp>
        <p:sp>
          <p:nvSpPr>
            <p:cNvPr id="44" name="Right Brace 43"/>
            <p:cNvSpPr/>
            <p:nvPr/>
          </p:nvSpPr>
          <p:spPr>
            <a:xfrm flipH="1">
              <a:off x="7758800" y="1241946"/>
              <a:ext cx="197844" cy="1494360"/>
            </a:xfrm>
            <a:prstGeom prst="rightBrace">
              <a:avLst>
                <a:gd name="adj1" fmla="val 8333"/>
                <a:gd name="adj2" fmla="val 23928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736980" y="943101"/>
            <a:ext cx="20751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30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years in the making to discover, design, develop &amp; test the first </a:t>
            </a:r>
            <a:r>
              <a:rPr lang="en-US" i="1" dirty="0" smtClean="0">
                <a:solidFill>
                  <a:schemeClr val="accent5">
                    <a:lumMod val="75000"/>
                  </a:schemeClr>
                </a:solidFill>
              </a:rPr>
              <a:t>fully integrated system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that </a:t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connects </a:t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6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levels to </a:t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produce </a:t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25% </a:t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competitive</a:t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advantage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170942" y="2295325"/>
            <a:ext cx="1950719" cy="333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These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six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architectures</a:t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are simple, easy to learn, elegant to use, and produce measurable results with minimal resources.</a:t>
            </a:r>
          </a:p>
          <a:p>
            <a:pPr algn="r">
              <a:lnSpc>
                <a:spcPct val="90000"/>
              </a:lnSpc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All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six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are woven into the fabric of each book in the </a:t>
            </a:r>
            <a:r>
              <a:rPr lang="en-US" i="1" dirty="0" smtClean="0">
                <a:solidFill>
                  <a:schemeClr val="accent5">
                    <a:lumMod val="75000"/>
                  </a:schemeClr>
                </a:solidFill>
              </a:rPr>
              <a:t>Trusted to Lead </a:t>
            </a:r>
            <a:r>
              <a:rPr lang="en-US" baseline="30000" dirty="0" smtClean="0">
                <a:solidFill>
                  <a:schemeClr val="accent5">
                    <a:lumMod val="75000"/>
                  </a:schemeClr>
                </a:solidFill>
              </a:rPr>
              <a:t>TM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 series.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026090" y="4476457"/>
            <a:ext cx="122829" cy="559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51" descr="Trusted to Lead Series open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157182" y="5827593"/>
            <a:ext cx="948387" cy="1016638"/>
          </a:xfrm>
          <a:prstGeom prst="rect">
            <a:avLst/>
          </a:prstGeom>
        </p:spPr>
      </p:pic>
      <p:grpSp>
        <p:nvGrpSpPr>
          <p:cNvPr id="50" name="Group 158"/>
          <p:cNvGrpSpPr/>
          <p:nvPr/>
        </p:nvGrpSpPr>
        <p:grpSpPr>
          <a:xfrm>
            <a:off x="1344576" y="6021379"/>
            <a:ext cx="9652924" cy="525725"/>
            <a:chOff x="4267199" y="4016186"/>
            <a:chExt cx="7475602" cy="1580720"/>
          </a:xfrm>
        </p:grpSpPr>
        <p:sp>
          <p:nvSpPr>
            <p:cNvPr id="53" name="Plaque 52"/>
            <p:cNvSpPr/>
            <p:nvPr/>
          </p:nvSpPr>
          <p:spPr>
            <a:xfrm>
              <a:off x="4267199" y="4016186"/>
              <a:ext cx="7475602" cy="1580720"/>
            </a:xfrm>
            <a:prstGeom prst="plaque">
              <a:avLst/>
            </a:prstGeom>
            <a:solidFill>
              <a:srgbClr val="FAEF9E"/>
            </a:solidFill>
            <a:scene3d>
              <a:camera prst="orthographicFront"/>
              <a:lightRig rig="contrasting" dir="t"/>
            </a:scene3d>
            <a:sp3d contourW="31750" prstMaterial="dkEdge">
              <a:bevelT w="101600" h="114300" prst="angle"/>
              <a:bevelB w="120650" h="317500"/>
              <a:extrusionClr>
                <a:srgbClr val="FFC000"/>
              </a:extrusionClr>
              <a:contourClr>
                <a:srgbClr val="FAEF9E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308149" y="4187913"/>
              <a:ext cx="7404951" cy="1110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Value Delivered </a:t>
              </a:r>
              <a:r>
                <a:rPr lang="en-US" b="1" dirty="0" smtClean="0">
                  <a:sym typeface="Wingdings" pitchFamily="2" charset="2"/>
                </a:rPr>
                <a:t></a:t>
              </a:r>
              <a:r>
                <a:rPr lang="en-US" dirty="0" smtClean="0"/>
                <a:t>	</a:t>
              </a:r>
              <a:r>
                <a:rPr lang="en-US" b="1" dirty="0" smtClean="0"/>
                <a:t>Leadership as a “Integrated System”  produces Quantum Jumps in Performance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998331" y="2159723"/>
            <a:ext cx="2396047" cy="1156000"/>
            <a:chOff x="1984884" y="1957907"/>
            <a:chExt cx="2396047" cy="1156000"/>
          </a:xfrm>
        </p:grpSpPr>
        <p:pic>
          <p:nvPicPr>
            <p:cNvPr id="10" name="Picture 9" descr="Collaborative Innovation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84884" y="1957907"/>
              <a:ext cx="2143419" cy="1139273"/>
            </a:xfrm>
            <a:prstGeom prst="rect">
              <a:avLst/>
            </a:prstGeom>
          </p:spPr>
        </p:pic>
        <p:sp>
          <p:nvSpPr>
            <p:cNvPr id="40" name="Right Brace 39"/>
            <p:cNvSpPr/>
            <p:nvPr/>
          </p:nvSpPr>
          <p:spPr>
            <a:xfrm>
              <a:off x="4138132" y="2224350"/>
              <a:ext cx="242799" cy="889557"/>
            </a:xfrm>
            <a:prstGeom prst="rightBrace">
              <a:avLst>
                <a:gd name="adj1" fmla="val 8333"/>
                <a:gd name="adj2" fmla="val 66521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1"/>
          <p:cNvGrpSpPr/>
          <p:nvPr/>
        </p:nvGrpSpPr>
        <p:grpSpPr>
          <a:xfrm>
            <a:off x="4505273" y="1515593"/>
            <a:ext cx="3041750" cy="949258"/>
            <a:chOff x="3663850" y="2260752"/>
            <a:chExt cx="3041750" cy="1450635"/>
          </a:xfrm>
        </p:grpSpPr>
        <p:sp>
          <p:nvSpPr>
            <p:cNvPr id="57" name="Chevron 56"/>
            <p:cNvSpPr/>
            <p:nvPr/>
          </p:nvSpPr>
          <p:spPr>
            <a:xfrm rot="16200000">
              <a:off x="4459407" y="1465195"/>
              <a:ext cx="1450635" cy="3041750"/>
            </a:xfrm>
            <a:prstGeom prst="chevron">
              <a:avLst>
                <a:gd name="adj" fmla="val 32484"/>
              </a:avLst>
            </a:prstGeom>
            <a:solidFill>
              <a:srgbClr val="76B53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775215" y="2448746"/>
              <a:ext cx="2822568" cy="1006972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45896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Economics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699712" y="1020999"/>
            <a:ext cx="1685702" cy="1223447"/>
            <a:chOff x="2699712" y="1020999"/>
            <a:chExt cx="1685702" cy="1223447"/>
          </a:xfrm>
        </p:grpSpPr>
        <p:sp>
          <p:nvSpPr>
            <p:cNvPr id="59" name="Right Brace 58"/>
            <p:cNvSpPr/>
            <p:nvPr/>
          </p:nvSpPr>
          <p:spPr>
            <a:xfrm>
              <a:off x="4128303" y="1147465"/>
              <a:ext cx="257111" cy="1096981"/>
            </a:xfrm>
            <a:prstGeom prst="rightBrace">
              <a:avLst>
                <a:gd name="adj1" fmla="val 8333"/>
                <a:gd name="adj2" fmla="val 66521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2699712" y="1020999"/>
              <a:ext cx="1444626" cy="1167758"/>
              <a:chOff x="2699712" y="940317"/>
              <a:chExt cx="1444626" cy="1167758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44716" y="940317"/>
                <a:ext cx="1013470" cy="983396"/>
              </a:xfrm>
              <a:prstGeom prst="rect">
                <a:avLst/>
              </a:prstGeom>
            </p:spPr>
          </p:pic>
          <p:sp>
            <p:nvSpPr>
              <p:cNvPr id="60" name="TextBox 59"/>
              <p:cNvSpPr txBox="1"/>
              <p:nvPr/>
            </p:nvSpPr>
            <p:spPr>
              <a:xfrm>
                <a:off x="2699712" y="1769521"/>
                <a:ext cx="144462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6600"/>
                    </a:solidFill>
                    <a:latin typeface="Rockwell" pitchFamily="18" charset="0"/>
                  </a:rPr>
                  <a:t>Architecture</a:t>
                </a:r>
                <a:endParaRPr lang="en-US" b="1" dirty="0">
                  <a:solidFill>
                    <a:srgbClr val="006600"/>
                  </a:solidFill>
                  <a:latin typeface="Rockwell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55942"/>
            <a:ext cx="10665275" cy="97235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4-D</a:t>
            </a:r>
            <a:r>
              <a:rPr lang="en-US" sz="3200" dirty="0" smtClean="0"/>
              <a:t>rive</a:t>
            </a:r>
            <a:r>
              <a:rPr lang="en-US" dirty="0" smtClean="0"/>
              <a:t>  H</a:t>
            </a:r>
            <a:r>
              <a:rPr lang="en-US" sz="3100" dirty="0" smtClean="0"/>
              <a:t>uman</a:t>
            </a:r>
            <a:r>
              <a:rPr lang="en-US" sz="3200" dirty="0" smtClean="0"/>
              <a:t> </a:t>
            </a:r>
            <a:r>
              <a:rPr lang="en-US" dirty="0" smtClean="0"/>
              <a:t>B</a:t>
            </a:r>
            <a:r>
              <a:rPr lang="en-US" sz="3100" dirty="0" smtClean="0"/>
              <a:t>ehavior</a:t>
            </a:r>
            <a:r>
              <a:rPr lang="en-US" dirty="0" smtClean="0"/>
              <a:t> A</a:t>
            </a:r>
            <a:r>
              <a:rPr lang="en-US" sz="3100" dirty="0" smtClean="0"/>
              <a:t>rchitecture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76411"/>
            <a:ext cx="5157787" cy="475183"/>
          </a:xfrm>
        </p:spPr>
        <p:txBody>
          <a:bodyPr/>
          <a:lstStyle/>
          <a:p>
            <a:r>
              <a:rPr lang="en-US" dirty="0" smtClean="0"/>
              <a:t>Foundational Architecture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82499"/>
            <a:ext cx="5743892" cy="3242813"/>
          </a:xfrm>
        </p:spPr>
        <p:txBody>
          <a:bodyPr/>
          <a:lstStyle/>
          <a:p>
            <a:r>
              <a:rPr lang="en-US" sz="2000" dirty="0" smtClean="0"/>
              <a:t>Developed by mentor and colleague Paul Lawrence (now deceased) of Harvard Business School.</a:t>
            </a:r>
          </a:p>
          <a:p>
            <a:r>
              <a:rPr lang="en-US" sz="2000" dirty="0" smtClean="0"/>
              <a:t>Elegantly simple &amp; straightforward</a:t>
            </a:r>
          </a:p>
          <a:p>
            <a:r>
              <a:rPr lang="en-US" sz="2000" u="sng" dirty="0" smtClean="0">
                <a:hlinkClick r:id="rId2"/>
              </a:rPr>
              <a:t>Four Drives of the Brain</a:t>
            </a:r>
            <a:r>
              <a:rPr lang="en-US" sz="2000" dirty="0" smtClean="0"/>
              <a:t> explains, predicts and prescribes behavior. </a:t>
            </a:r>
          </a:p>
          <a:p>
            <a:r>
              <a:rPr lang="en-US" sz="2000" dirty="0" smtClean="0"/>
              <a:t>Model is far better than Maslow’s Hierarchy. </a:t>
            </a:r>
          </a:p>
          <a:p>
            <a:r>
              <a:rPr lang="en-US" sz="2000" dirty="0" smtClean="0"/>
              <a:t>Backed up by breakthrough neuro-chemistry research conducted with Prof. Lawrence.</a:t>
            </a:r>
          </a:p>
          <a:p>
            <a:r>
              <a:rPr lang="en-US" sz="2000" dirty="0" smtClean="0"/>
              <a:t>Flows directly in Trust &amp; Culture Architectures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7201" y="5443366"/>
            <a:ext cx="5183188" cy="475183"/>
          </a:xfrm>
        </p:spPr>
        <p:txBody>
          <a:bodyPr/>
          <a:lstStyle/>
          <a:p>
            <a:pPr algn="ctr"/>
            <a:r>
              <a:rPr lang="en-US" dirty="0" smtClean="0"/>
              <a:t>Explains why people are “driven” to act </a:t>
            </a:r>
            <a:endParaRPr lang="en-US" dirty="0"/>
          </a:p>
        </p:txBody>
      </p:sp>
      <p:pic>
        <p:nvPicPr>
          <p:cNvPr id="8" name="Content Placeholder 7" descr="4 Drives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 l="908"/>
          <a:stretch>
            <a:fillRect/>
          </a:stretch>
        </p:blipFill>
        <p:spPr>
          <a:xfrm>
            <a:off x="7194178" y="1872463"/>
            <a:ext cx="3829434" cy="3684588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06707" y="1269234"/>
            <a:ext cx="7615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Leaders as “Architects” </a:t>
            </a:r>
            <a:r>
              <a:rPr lang="en-US" sz="2000" b="1" i="1" dirty="0" smtClean="0">
                <a:solidFill>
                  <a:schemeClr val="accent5">
                    <a:lumMod val="50000"/>
                  </a:schemeClr>
                </a:solidFill>
              </a:rPr>
              <a:t>design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their organization’s future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" name="Picture 9" descr="Trusted to Lead Series ope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7182" y="5827593"/>
            <a:ext cx="948387" cy="1016638"/>
          </a:xfrm>
          <a:prstGeom prst="rect">
            <a:avLst/>
          </a:prstGeom>
        </p:spPr>
      </p:pic>
      <p:grpSp>
        <p:nvGrpSpPr>
          <p:cNvPr id="11" name="Group 1"/>
          <p:cNvGrpSpPr/>
          <p:nvPr/>
        </p:nvGrpSpPr>
        <p:grpSpPr>
          <a:xfrm>
            <a:off x="859788" y="1132748"/>
            <a:ext cx="1760562" cy="832524"/>
            <a:chOff x="2984955" y="2357737"/>
            <a:chExt cx="3041750" cy="1469883"/>
          </a:xfrm>
        </p:grpSpPr>
        <p:sp>
          <p:nvSpPr>
            <p:cNvPr id="12" name="Chevron 2"/>
            <p:cNvSpPr/>
            <p:nvPr/>
          </p:nvSpPr>
          <p:spPr>
            <a:xfrm rot="16200000">
              <a:off x="3780512" y="1562180"/>
              <a:ext cx="1450635" cy="3041750"/>
            </a:xfrm>
            <a:prstGeom prst="chevron">
              <a:avLst>
                <a:gd name="adj" fmla="val 32484"/>
              </a:avLst>
            </a:prstGeom>
            <a:blipFill>
              <a:blip r:embed="rId5" cstate="print"/>
              <a:tile tx="0" ty="0" sx="100000" sy="100000" flip="none" algn="tl"/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TextBox 3"/>
            <p:cNvSpPr txBox="1"/>
            <p:nvPr/>
          </p:nvSpPr>
          <p:spPr>
            <a:xfrm>
              <a:off x="3008671" y="2427747"/>
              <a:ext cx="2910217" cy="1291670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35644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pc="290" dirty="0" smtClean="0">
                  <a:solidFill>
                    <a:srgbClr val="FFFF00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</a:rPr>
                <a:t> </a:t>
              </a: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H</a:t>
              </a:r>
              <a:r>
                <a:rPr lang="en-US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uman </a:t>
              </a: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d</a:t>
              </a:r>
              <a:r>
                <a:rPr lang="en-US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rives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14" name="TextBox 4"/>
            <p:cNvSpPr txBox="1"/>
            <p:nvPr/>
          </p:nvSpPr>
          <p:spPr>
            <a:xfrm>
              <a:off x="3298175" y="3363347"/>
              <a:ext cx="2409646" cy="464273"/>
            </a:xfrm>
            <a:prstGeom prst="rect">
              <a:avLst/>
            </a:prstGeom>
            <a:noFill/>
          </p:spPr>
          <p:txBody>
            <a:bodyPr wrap="square" rtlCol="0">
              <a:prstTxWarp prst="textTriangle">
                <a:avLst>
                  <a:gd name="adj" fmla="val 74781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1000" dirty="0" smtClean="0">
                  <a:solidFill>
                    <a:schemeClr val="bg2">
                      <a:lumMod val="25000"/>
                    </a:schemeClr>
                  </a:solidFill>
                  <a:latin typeface="Arial Black" pitchFamily="34" charset="0"/>
                </a:rPr>
                <a:t>ARCHITECTURE</a:t>
              </a:r>
              <a:endParaRPr lang="en-US" sz="10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15" name="Group 158"/>
          <p:cNvGrpSpPr/>
          <p:nvPr/>
        </p:nvGrpSpPr>
        <p:grpSpPr>
          <a:xfrm>
            <a:off x="1344576" y="6021379"/>
            <a:ext cx="9723757" cy="525725"/>
            <a:chOff x="4267199" y="4016186"/>
            <a:chExt cx="7530458" cy="1580720"/>
          </a:xfrm>
        </p:grpSpPr>
        <p:sp>
          <p:nvSpPr>
            <p:cNvPr id="16" name="Plaque 15"/>
            <p:cNvSpPr/>
            <p:nvPr/>
          </p:nvSpPr>
          <p:spPr>
            <a:xfrm>
              <a:off x="4267199" y="4016186"/>
              <a:ext cx="7475602" cy="1580720"/>
            </a:xfrm>
            <a:prstGeom prst="plaque">
              <a:avLst/>
            </a:prstGeom>
            <a:solidFill>
              <a:srgbClr val="FAEF9E"/>
            </a:solidFill>
            <a:scene3d>
              <a:camera prst="orthographicFront"/>
              <a:lightRig rig="contrasting" dir="t"/>
            </a:scene3d>
            <a:sp3d contourW="31750" prstMaterial="dkEdge">
              <a:bevelT w="101600" h="114300" prst="angle"/>
              <a:bevelB w="120650" h="317500"/>
              <a:extrusionClr>
                <a:srgbClr val="FFC000"/>
              </a:extrusionClr>
              <a:contourClr>
                <a:srgbClr val="FAEF9E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92705" y="4187913"/>
              <a:ext cx="7404952" cy="1110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Value Delivered </a:t>
              </a:r>
              <a:r>
                <a:rPr lang="en-US" b="1" dirty="0" smtClean="0">
                  <a:sym typeface="Wingdings" pitchFamily="2" charset="2"/>
                </a:rPr>
                <a:t></a:t>
              </a:r>
              <a:r>
                <a:rPr lang="en-US" dirty="0" smtClean="0"/>
                <a:t>	</a:t>
              </a:r>
              <a:r>
                <a:rPr lang="en-US" b="1" dirty="0" smtClean="0"/>
                <a:t>Quickly Understand Dysfunctions | </a:t>
              </a:r>
              <a:r>
                <a:rPr lang="en-US" b="1" dirty="0" err="1" smtClean="0"/>
                <a:t>ReAlign</a:t>
              </a:r>
              <a:r>
                <a:rPr lang="en-US" b="1" dirty="0" smtClean="0"/>
                <a:t> &amp; </a:t>
              </a:r>
              <a:r>
                <a:rPr lang="en-US" b="1" dirty="0" err="1" smtClean="0"/>
                <a:t>ReBalance</a:t>
              </a:r>
              <a:r>
                <a:rPr lang="en-US" b="1" dirty="0" smtClean="0"/>
                <a:t> Individuals &amp; Teams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build="p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60406"/>
            <a:ext cx="10515600" cy="69940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	T</a:t>
            </a:r>
            <a:r>
              <a:rPr lang="en-US" sz="3200" dirty="0" smtClean="0"/>
              <a:t>rust</a:t>
            </a:r>
            <a:r>
              <a:rPr lang="en-US" dirty="0" smtClean="0"/>
              <a:t> A</a:t>
            </a:r>
            <a:r>
              <a:rPr lang="en-US" sz="3200" dirty="0" smtClean="0"/>
              <a:t>rchitecture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9551" y="1698429"/>
            <a:ext cx="3738669" cy="447888"/>
          </a:xfrm>
        </p:spPr>
        <p:txBody>
          <a:bodyPr/>
          <a:lstStyle/>
          <a:p>
            <a:r>
              <a:rPr lang="en-US" dirty="0" smtClean="0"/>
              <a:t>Elegantly Simple to Understand &amp; Use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7" y="2059113"/>
            <a:ext cx="6106923" cy="3684588"/>
          </a:xfrm>
        </p:spPr>
        <p:txBody>
          <a:bodyPr/>
          <a:lstStyle/>
          <a:p>
            <a:pPr eaLnBrk="0"/>
            <a:r>
              <a:rPr lang="en-US" sz="2200" b="1" dirty="0" smtClean="0"/>
              <a:t>Trust Ladder</a:t>
            </a:r>
            <a:r>
              <a:rPr lang="en-US" sz="2200" dirty="0" smtClean="0"/>
              <a:t> &amp; </a:t>
            </a:r>
            <a:r>
              <a:rPr lang="en-US" sz="2200" b="1" dirty="0" smtClean="0"/>
              <a:t>Tornado of Distrust</a:t>
            </a:r>
            <a:r>
              <a:rPr lang="en-US" sz="2200" dirty="0" smtClean="0"/>
              <a:t> -- powerful tool to create extraordinary relationships. </a:t>
            </a:r>
            <a:endParaRPr lang="en-US" sz="2200" dirty="0" smtClean="0"/>
          </a:p>
          <a:p>
            <a:pPr eaLnBrk="0"/>
            <a:r>
              <a:rPr lang="en-US" sz="2200" dirty="0" smtClean="0"/>
              <a:t>Based on Breakthroughs in Neuro-Chemistry</a:t>
            </a:r>
            <a:endParaRPr lang="en-US" sz="2200" dirty="0" smtClean="0"/>
          </a:p>
          <a:p>
            <a:pPr eaLnBrk="0"/>
            <a:r>
              <a:rPr lang="en-US" sz="2200" dirty="0" smtClean="0"/>
              <a:t>Without trust: </a:t>
            </a:r>
          </a:p>
          <a:p>
            <a:pPr lvl="1" eaLnBrk="0"/>
            <a:r>
              <a:rPr lang="en-US" sz="1800" dirty="0" smtClean="0"/>
              <a:t>Impossible to generate a high performance teamwork</a:t>
            </a:r>
          </a:p>
          <a:p>
            <a:pPr lvl="1" eaLnBrk="0"/>
            <a:r>
              <a:rPr lang="en-US" sz="1800" dirty="0" smtClean="0"/>
              <a:t>Very difficult to generate innovation, </a:t>
            </a:r>
          </a:p>
          <a:p>
            <a:pPr lvl="1" eaLnBrk="0"/>
            <a:r>
              <a:rPr lang="en-US" sz="1800" dirty="0" smtClean="0"/>
              <a:t>Risky to attempt developing alliances, </a:t>
            </a:r>
          </a:p>
          <a:p>
            <a:pPr lvl="1" eaLnBrk="0"/>
            <a:r>
              <a:rPr lang="en-US" sz="1800" dirty="0" smtClean="0"/>
              <a:t>Highly challenging for leader to align organization. </a:t>
            </a:r>
          </a:p>
          <a:p>
            <a:pPr eaLnBrk="0"/>
            <a:r>
              <a:rPr lang="en-US" sz="2200" dirty="0" smtClean="0"/>
              <a:t>Breakthrough modeling of </a:t>
            </a:r>
            <a:r>
              <a:rPr lang="en-US" sz="2200" i="1" dirty="0" smtClean="0"/>
              <a:t>Economics of Trust</a:t>
            </a:r>
            <a:r>
              <a:rPr lang="en-US" sz="2200" dirty="0" smtClean="0"/>
              <a:t> </a:t>
            </a:r>
          </a:p>
          <a:p>
            <a:pPr lvl="1" eaLnBrk="0"/>
            <a:r>
              <a:rPr lang="en-US" sz="1800" dirty="0" smtClean="0"/>
              <a:t>Exactly how trust generates productivity,  performance, &amp; profitability.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9551" y="914386"/>
            <a:ext cx="82568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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4-Drive Architecture makes a fluid transition into the Trust Architecture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1" name="Content Placeholder 10" descr="Ladder &amp; TornadoTeam Greed &amp; Fear.PN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6952575" y="1419366"/>
            <a:ext cx="4131671" cy="5213445"/>
          </a:xfrm>
        </p:spPr>
      </p:pic>
      <p:pic>
        <p:nvPicPr>
          <p:cNvPr id="17" name="Picture 16" descr="Trusted to Lead Series op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7182" y="5827593"/>
            <a:ext cx="948387" cy="1016638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862328" y="320029"/>
            <a:ext cx="1760562" cy="1395839"/>
            <a:chOff x="780440" y="320029"/>
            <a:chExt cx="1760562" cy="1395839"/>
          </a:xfrm>
        </p:grpSpPr>
        <p:grpSp>
          <p:nvGrpSpPr>
            <p:cNvPr id="14" name="Group 60"/>
            <p:cNvGrpSpPr/>
            <p:nvPr/>
          </p:nvGrpSpPr>
          <p:grpSpPr>
            <a:xfrm>
              <a:off x="794558" y="320029"/>
              <a:ext cx="1725707" cy="837979"/>
              <a:chOff x="2973101" y="1058871"/>
              <a:chExt cx="3045538" cy="1450638"/>
            </a:xfrm>
          </p:grpSpPr>
          <p:sp>
            <p:nvSpPr>
              <p:cNvPr id="15" name="Chevron 14"/>
              <p:cNvSpPr/>
              <p:nvPr/>
            </p:nvSpPr>
            <p:spPr>
              <a:xfrm rot="16200000">
                <a:off x="3770551" y="261421"/>
                <a:ext cx="1450638" cy="3045538"/>
              </a:xfrm>
              <a:prstGeom prst="chevron">
                <a:avLst>
                  <a:gd name="adj" fmla="val 32484"/>
                </a:avLst>
              </a:prstGeom>
              <a:blipFill>
                <a:blip r:embed="rId4" cstate="print"/>
                <a:tile tx="0" ty="0" sx="100000" sy="100000" flip="none" algn="tl"/>
              </a:blip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239389" y="1205832"/>
                <a:ext cx="2572531" cy="1291670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Chevron">
                  <a:avLst>
                    <a:gd name="adj" fmla="val 35644"/>
                  </a:avLst>
                </a:prstTxWarp>
                <a:sp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800" b="1" kern="0" spc="300" dirty="0" smtClean="0">
                    <a:ln>
                      <a:solidFill>
                        <a:srgbClr val="FFFF00"/>
                      </a:solidFill>
                    </a:ln>
                    <a:solidFill>
                      <a:srgbClr val="FFE83F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Engravers MT" pitchFamily="18" charset="0"/>
                  </a:rPr>
                  <a:t> Trust </a:t>
                </a:r>
                <a:r>
                  <a:rPr lang="en-US" b="1" kern="0" spc="300" dirty="0" smtClean="0">
                    <a:ln>
                      <a:solidFill>
                        <a:srgbClr val="FFFF00"/>
                      </a:solidFill>
                    </a:ln>
                    <a:solidFill>
                      <a:srgbClr val="FFE83F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Engravers MT" pitchFamily="18" charset="0"/>
                  </a:rPr>
                  <a:t> </a:t>
                </a:r>
                <a:endParaRPr lang="en-US" spc="290" dirty="0" smtClean="0">
                  <a:solidFill>
                    <a:srgbClr val="FFFF00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</a:endParaRPr>
              </a:p>
            </p:txBody>
          </p:sp>
        </p:grpSp>
        <p:grpSp>
          <p:nvGrpSpPr>
            <p:cNvPr id="19" name="Group 1"/>
            <p:cNvGrpSpPr/>
            <p:nvPr/>
          </p:nvGrpSpPr>
          <p:grpSpPr>
            <a:xfrm>
              <a:off x="780440" y="883344"/>
              <a:ext cx="1760562" cy="832524"/>
              <a:chOff x="2984955" y="2357737"/>
              <a:chExt cx="3041750" cy="1469883"/>
            </a:xfrm>
          </p:grpSpPr>
          <p:sp>
            <p:nvSpPr>
              <p:cNvPr id="20" name="Chevron 2"/>
              <p:cNvSpPr/>
              <p:nvPr/>
            </p:nvSpPr>
            <p:spPr>
              <a:xfrm rot="16200000">
                <a:off x="3780512" y="1562180"/>
                <a:ext cx="1450635" cy="3041750"/>
              </a:xfrm>
              <a:prstGeom prst="chevron">
                <a:avLst>
                  <a:gd name="adj" fmla="val 32484"/>
                </a:avLst>
              </a:prstGeom>
              <a:blipFill>
                <a:blip r:embed="rId5" cstate="print"/>
                <a:tile tx="0" ty="0" sx="100000" sy="100000" flip="none" algn="tl"/>
              </a:blip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" name="TextBox 3"/>
              <p:cNvSpPr txBox="1"/>
              <p:nvPr/>
            </p:nvSpPr>
            <p:spPr>
              <a:xfrm>
                <a:off x="3008671" y="2427747"/>
                <a:ext cx="2910217" cy="1291670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Chevron">
                  <a:avLst>
                    <a:gd name="adj" fmla="val 35644"/>
                  </a:avLst>
                </a:prstTxWarp>
                <a:spAutoFit/>
                <a:scene3d>
                  <a:camera prst="orthographicFront"/>
                  <a:lightRig rig="threePt" dir="t"/>
                </a:scene3d>
                <a:sp3d extrusionH="57150">
                  <a:bevelT w="38100" h="38100" prst="angle"/>
                </a:sp3d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pc="290" dirty="0" smtClean="0">
                    <a:solidFill>
                      <a:srgbClr val="FFFF00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Arial Black" pitchFamily="34" charset="0"/>
                  </a:rPr>
                  <a:t> </a:t>
                </a:r>
                <a:r>
                  <a:rPr lang="en-US" sz="2800" b="1" kern="0" spc="300" dirty="0" smtClean="0">
                    <a:ln>
                      <a:solidFill>
                        <a:srgbClr val="FFFF00"/>
                      </a:solidFill>
                    </a:ln>
                    <a:solidFill>
                      <a:srgbClr val="FFE83F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Engravers MT" pitchFamily="18" charset="0"/>
                  </a:rPr>
                  <a:t>H</a:t>
                </a:r>
                <a:r>
                  <a:rPr lang="en-US" b="1" kern="0" spc="300" dirty="0" smtClean="0">
                    <a:ln>
                      <a:solidFill>
                        <a:srgbClr val="FFFF00"/>
                      </a:solidFill>
                    </a:ln>
                    <a:solidFill>
                      <a:srgbClr val="FFE83F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Engravers MT" pitchFamily="18" charset="0"/>
                  </a:rPr>
                  <a:t>uman </a:t>
                </a:r>
                <a:r>
                  <a:rPr lang="en-US" sz="2800" b="1" kern="0" spc="300" dirty="0" smtClean="0">
                    <a:ln>
                      <a:solidFill>
                        <a:srgbClr val="FFFF00"/>
                      </a:solidFill>
                    </a:ln>
                    <a:solidFill>
                      <a:srgbClr val="FFE83F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Engravers MT" pitchFamily="18" charset="0"/>
                  </a:rPr>
                  <a:t>d</a:t>
                </a:r>
                <a:r>
                  <a:rPr lang="en-US" b="1" kern="0" spc="300" dirty="0" smtClean="0">
                    <a:ln>
                      <a:solidFill>
                        <a:srgbClr val="FFFF00"/>
                      </a:solidFill>
                    </a:ln>
                    <a:solidFill>
                      <a:srgbClr val="FFE83F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Engravers MT" pitchFamily="18" charset="0"/>
                  </a:rPr>
                  <a:t>rives</a:t>
                </a:r>
                <a:endParaRPr lang="en-US" spc="290" dirty="0" smtClean="0">
                  <a:solidFill>
                    <a:srgbClr val="FFFF00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</a:endParaRPr>
              </a:p>
            </p:txBody>
          </p:sp>
          <p:sp>
            <p:nvSpPr>
              <p:cNvPr id="22" name="TextBox 4"/>
              <p:cNvSpPr txBox="1"/>
              <p:nvPr/>
            </p:nvSpPr>
            <p:spPr>
              <a:xfrm>
                <a:off x="3298175" y="3363347"/>
                <a:ext cx="2409646" cy="464273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Triangle">
                  <a:avLst>
                    <a:gd name="adj" fmla="val 74781"/>
                  </a:avLst>
                </a:prstTxWarp>
                <a:sp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>
                  <a:lnSpc>
                    <a:spcPct val="70000"/>
                  </a:lnSpc>
                </a:pPr>
                <a:r>
                  <a:rPr lang="en-US" sz="1000" dirty="0" smtClean="0">
                    <a:solidFill>
                      <a:schemeClr val="bg2">
                        <a:lumMod val="25000"/>
                      </a:schemeClr>
                    </a:solidFill>
                    <a:latin typeface="Arial Black" pitchFamily="34" charset="0"/>
                  </a:rPr>
                  <a:t>ARCHITECTURE</a:t>
                </a:r>
                <a:endParaRPr lang="en-US" sz="1000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p:grpSp>
      </p:grpSp>
      <p:grpSp>
        <p:nvGrpSpPr>
          <p:cNvPr id="18" name="Group 158"/>
          <p:cNvGrpSpPr/>
          <p:nvPr/>
        </p:nvGrpSpPr>
        <p:grpSpPr>
          <a:xfrm>
            <a:off x="1139856" y="5803011"/>
            <a:ext cx="6134397" cy="706971"/>
            <a:chOff x="4267199" y="4016186"/>
            <a:chExt cx="7530458" cy="2125680"/>
          </a:xfrm>
        </p:grpSpPr>
        <p:sp>
          <p:nvSpPr>
            <p:cNvPr id="24" name="Plaque 23"/>
            <p:cNvSpPr/>
            <p:nvPr/>
          </p:nvSpPr>
          <p:spPr>
            <a:xfrm>
              <a:off x="4267199" y="4016186"/>
              <a:ext cx="7475602" cy="2125680"/>
            </a:xfrm>
            <a:prstGeom prst="plaque">
              <a:avLst/>
            </a:prstGeom>
            <a:solidFill>
              <a:srgbClr val="FAEF9E"/>
            </a:solidFill>
            <a:scene3d>
              <a:camera prst="orthographicFront"/>
              <a:lightRig rig="contrasting" dir="t"/>
            </a:scene3d>
            <a:sp3d contourW="31750" prstMaterial="dkEdge">
              <a:bevelT w="101600" h="114300" prst="angle"/>
              <a:bevelB w="120650" h="317500"/>
              <a:extrusionClr>
                <a:srgbClr val="FFC000"/>
              </a:extrusionClr>
              <a:contourClr>
                <a:srgbClr val="FAEF9E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392705" y="4187913"/>
              <a:ext cx="7404952" cy="1943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Value Delivered </a:t>
              </a:r>
              <a:r>
                <a:rPr lang="en-US" b="1" dirty="0" smtClean="0">
                  <a:sym typeface="Wingdings" pitchFamily="2" charset="2"/>
                </a:rPr>
                <a:t></a:t>
              </a:r>
              <a:r>
                <a:rPr lang="en-US" dirty="0" smtClean="0"/>
                <a:t>	</a:t>
              </a:r>
              <a:r>
                <a:rPr lang="en-US" b="1" dirty="0" smtClean="0"/>
                <a:t>Rapid Diagnosis of Trust Breakdowns</a:t>
              </a:r>
              <a:br>
                <a:rPr lang="en-US" b="1" dirty="0" smtClean="0"/>
              </a:br>
              <a:r>
                <a:rPr lang="en-US" b="1" dirty="0" smtClean="0"/>
                <a:t>		Prescription to Rebuild/Sustain Trust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83587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	C</a:t>
            </a:r>
            <a:r>
              <a:rPr lang="en-US" sz="3200" dirty="0" smtClean="0"/>
              <a:t>ulture </a:t>
            </a:r>
            <a:r>
              <a:rPr lang="en-US" dirty="0" smtClean="0"/>
              <a:t>A</a:t>
            </a:r>
            <a:r>
              <a:rPr lang="en-US" sz="3200" dirty="0" smtClean="0"/>
              <a:t>rchitecture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Why is Culture so Important?</a:t>
            </a:r>
            <a:endParaRPr lang="en-US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1672" y="2491427"/>
            <a:ext cx="6065981" cy="3254280"/>
          </a:xfrm>
        </p:spPr>
        <p:txBody>
          <a:bodyPr/>
          <a:lstStyle/>
          <a:p>
            <a:pPr marL="463550" lvl="1" indent="-231775"/>
            <a:r>
              <a:rPr lang="en-US" sz="2200" dirty="0" smtClean="0"/>
              <a:t>Between ⅔ &amp; ¾ of all human behavior is determined by </a:t>
            </a:r>
            <a:r>
              <a:rPr lang="en-US" sz="2200" i="1" dirty="0" smtClean="0"/>
              <a:t>culture </a:t>
            </a:r>
            <a:r>
              <a:rPr lang="en-US" sz="2200" dirty="0" smtClean="0"/>
              <a:t>(not personality)</a:t>
            </a:r>
          </a:p>
          <a:p>
            <a:pPr marL="463550" lvl="1" indent="-231775"/>
            <a:r>
              <a:rPr lang="en-US" sz="2200" dirty="0" smtClean="0"/>
              <a:t>Leaders are #1 determinant of culture –</a:t>
            </a:r>
            <a:br>
              <a:rPr lang="en-US" sz="2200" dirty="0" smtClean="0"/>
            </a:br>
            <a:r>
              <a:rPr lang="en-US" sz="2200" dirty="0" smtClean="0"/>
              <a:t>making Leadership the </a:t>
            </a:r>
            <a:r>
              <a:rPr lang="en-US" sz="2200" i="1" dirty="0" smtClean="0"/>
              <a:t>Primary Lever of Change  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Collaborative Cultures: </a:t>
            </a:r>
          </a:p>
          <a:p>
            <a:pPr lvl="1"/>
            <a:r>
              <a:rPr lang="en-US" sz="2200" dirty="0" smtClean="0"/>
              <a:t>Produce 25% better results (speed, innovation, adaptability, etc.) than Adversarial &amp; Transactional Cultures</a:t>
            </a:r>
          </a:p>
          <a:p>
            <a:pPr lvl="1"/>
            <a:r>
              <a:rPr lang="en-US" sz="2200" dirty="0" smtClean="0"/>
              <a:t>Retain wandering Millennials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100264" y="1610429"/>
            <a:ext cx="2589663" cy="1809062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Innovation &amp;</a:t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 Creation</a:t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propelled in </a:t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Collaborative </a:t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Cultures</a:t>
            </a:r>
            <a:endParaRPr lang="en-US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Content Placeholder 8" descr="Culture Ladder.pn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7451683" y="1853363"/>
            <a:ext cx="3944203" cy="4266564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88607" y="1296530"/>
            <a:ext cx="809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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Trust Architecture makes a fluid transition into the Culture Architecture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Picture 15" descr="Trusted to Lead Series ope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29886" y="5827593"/>
            <a:ext cx="948387" cy="1016638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862799" y="469753"/>
            <a:ext cx="1699262" cy="1491958"/>
            <a:chOff x="794559" y="469753"/>
            <a:chExt cx="1699262" cy="1491958"/>
          </a:xfrm>
        </p:grpSpPr>
        <p:sp>
          <p:nvSpPr>
            <p:cNvPr id="11" name="TextBox 4"/>
            <p:cNvSpPr txBox="1"/>
            <p:nvPr/>
          </p:nvSpPr>
          <p:spPr>
            <a:xfrm>
              <a:off x="943857" y="1698752"/>
              <a:ext cx="1394701" cy="262959"/>
            </a:xfrm>
            <a:prstGeom prst="rect">
              <a:avLst/>
            </a:prstGeom>
            <a:noFill/>
          </p:spPr>
          <p:txBody>
            <a:bodyPr wrap="square" rtlCol="0">
              <a:prstTxWarp prst="textTriangle">
                <a:avLst>
                  <a:gd name="adj" fmla="val 74781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1000" dirty="0" smtClean="0">
                  <a:solidFill>
                    <a:schemeClr val="bg2">
                      <a:lumMod val="25000"/>
                    </a:schemeClr>
                  </a:solidFill>
                  <a:latin typeface="Arial Black" pitchFamily="34" charset="0"/>
                </a:rPr>
                <a:t>ARCHITECTURE</a:t>
              </a:r>
              <a:endParaRPr lang="en-US" sz="10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grpSp>
          <p:nvGrpSpPr>
            <p:cNvPr id="13" name="Group 51"/>
            <p:cNvGrpSpPr/>
            <p:nvPr/>
          </p:nvGrpSpPr>
          <p:grpSpPr>
            <a:xfrm>
              <a:off x="808203" y="469753"/>
              <a:ext cx="1681832" cy="901697"/>
              <a:chOff x="3663850" y="2260752"/>
              <a:chExt cx="3041750" cy="1450635"/>
            </a:xfrm>
          </p:grpSpPr>
          <p:sp>
            <p:nvSpPr>
              <p:cNvPr id="14" name="Chevron 13"/>
              <p:cNvSpPr/>
              <p:nvPr/>
            </p:nvSpPr>
            <p:spPr>
              <a:xfrm rot="16200000">
                <a:off x="4459407" y="1465195"/>
                <a:ext cx="1450635" cy="3041750"/>
              </a:xfrm>
              <a:prstGeom prst="chevron">
                <a:avLst>
                  <a:gd name="adj" fmla="val 32484"/>
                </a:avLst>
              </a:prstGeom>
              <a:blipFill>
                <a:blip r:embed="rId5" cstate="print"/>
                <a:tile tx="0" ty="0" sx="100000" sy="100000" flip="none" algn="tl"/>
              </a:blip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775215" y="2404502"/>
                <a:ext cx="2822568" cy="1291670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Chevron">
                  <a:avLst>
                    <a:gd name="adj" fmla="val 35644"/>
                  </a:avLst>
                </a:prstTxWarp>
                <a:sp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pc="290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 </a:t>
                </a:r>
                <a:r>
                  <a:rPr lang="en-US" sz="2800" b="1" kern="0" spc="300" dirty="0" smtClean="0">
                    <a:ln>
                      <a:solidFill>
                        <a:srgbClr val="FFFF00"/>
                      </a:solidFill>
                    </a:ln>
                    <a:solidFill>
                      <a:srgbClr val="FFE83F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Engravers MT" pitchFamily="18" charset="0"/>
                  </a:rPr>
                  <a:t>culture</a:t>
                </a:r>
                <a:endParaRPr lang="en-US" spc="290" dirty="0" smtClean="0">
                  <a:solidFill>
                    <a:srgbClr val="FFFF00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</a:endParaRPr>
              </a:p>
            </p:txBody>
          </p:sp>
        </p:grpSp>
        <p:sp>
          <p:nvSpPr>
            <p:cNvPr id="18" name="Chevron 17"/>
            <p:cNvSpPr/>
            <p:nvPr/>
          </p:nvSpPr>
          <p:spPr>
            <a:xfrm rot="16200000">
              <a:off x="1225200" y="656522"/>
              <a:ext cx="837979" cy="1699262"/>
            </a:xfrm>
            <a:prstGeom prst="chevron">
              <a:avLst>
                <a:gd name="adj" fmla="val 32484"/>
              </a:avLst>
            </a:prstGeom>
            <a:blipFill>
              <a:blip r:embed="rId6" cstate="print"/>
              <a:tile tx="0" ty="0" sx="100000" sy="100000" flip="none" algn="tl"/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45446" y="1149386"/>
              <a:ext cx="1457685" cy="746149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35644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 Trust </a:t>
              </a:r>
              <a:r>
                <a:rPr lang="en-US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 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17" name="Group 158"/>
          <p:cNvGrpSpPr/>
          <p:nvPr/>
        </p:nvGrpSpPr>
        <p:grpSpPr>
          <a:xfrm>
            <a:off x="866896" y="5721123"/>
            <a:ext cx="6134397" cy="706971"/>
            <a:chOff x="4267199" y="4016186"/>
            <a:chExt cx="7530458" cy="2125680"/>
          </a:xfrm>
        </p:grpSpPr>
        <p:sp>
          <p:nvSpPr>
            <p:cNvPr id="20" name="Plaque 19"/>
            <p:cNvSpPr/>
            <p:nvPr/>
          </p:nvSpPr>
          <p:spPr>
            <a:xfrm>
              <a:off x="4267199" y="4016186"/>
              <a:ext cx="7475602" cy="2125680"/>
            </a:xfrm>
            <a:prstGeom prst="plaque">
              <a:avLst/>
            </a:prstGeom>
            <a:solidFill>
              <a:srgbClr val="FAEF9E"/>
            </a:solidFill>
            <a:scene3d>
              <a:camera prst="orthographicFront"/>
              <a:lightRig rig="contrasting" dir="t"/>
            </a:scene3d>
            <a:sp3d contourW="31750" prstMaterial="dkEdge">
              <a:bevelT w="101600" h="114300" prst="angle"/>
              <a:bevelB w="120650" h="317500"/>
              <a:extrusionClr>
                <a:srgbClr val="FFC000"/>
              </a:extrusionClr>
              <a:contourClr>
                <a:srgbClr val="FAEF9E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392705" y="4187913"/>
              <a:ext cx="7404952" cy="1943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Value Delivered </a:t>
              </a:r>
              <a:r>
                <a:rPr lang="en-US" b="1" dirty="0" smtClean="0">
                  <a:sym typeface="Wingdings" pitchFamily="2" charset="2"/>
                </a:rPr>
                <a:t></a:t>
              </a:r>
              <a:r>
                <a:rPr lang="en-US" dirty="0" smtClean="0"/>
                <a:t>	</a:t>
              </a:r>
              <a:r>
                <a:rPr lang="en-US" b="1" dirty="0" smtClean="0"/>
                <a:t> Provides Leaders with Mindsets, Tools, &amp;</a:t>
              </a:r>
              <a:br>
                <a:rPr lang="en-US" b="1" dirty="0" smtClean="0"/>
              </a:br>
              <a:r>
                <a:rPr lang="en-US" b="1" dirty="0" smtClean="0"/>
                <a:t>		 Frameworks for Building Great Cultures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uiExpand="1" build="p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28646"/>
            <a:ext cx="10515600" cy="79493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	I</a:t>
            </a:r>
            <a:r>
              <a:rPr lang="en-US" sz="3200" dirty="0" smtClean="0"/>
              <a:t>nnovation </a:t>
            </a:r>
            <a:r>
              <a:rPr lang="en-US" dirty="0" smtClean="0"/>
              <a:t>a</a:t>
            </a:r>
            <a:r>
              <a:rPr lang="en-US" sz="3200" dirty="0" smtClean="0"/>
              <a:t>rchitecture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08203"/>
            <a:ext cx="10542445" cy="823912"/>
          </a:xfrm>
        </p:spPr>
        <p:txBody>
          <a:bodyPr/>
          <a:lstStyle/>
          <a:p>
            <a:pPr algn="ctr"/>
            <a:r>
              <a:rPr lang="en-US" sz="3200" dirty="0" smtClean="0"/>
              <a:t>Rediscovery of Greek Innovation Engine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602" y="2286707"/>
            <a:ext cx="6114198" cy="3684588"/>
          </a:xfrm>
        </p:spPr>
        <p:txBody>
          <a:bodyPr/>
          <a:lstStyle/>
          <a:p>
            <a:r>
              <a:rPr lang="en-US" sz="2400" dirty="0" smtClean="0"/>
              <a:t>We rediscovered powerful Greek Innovation Methodology  requiring years of research. </a:t>
            </a:r>
          </a:p>
          <a:p>
            <a:pPr lvl="1"/>
            <a:r>
              <a:rPr lang="en-US" sz="2200" dirty="0" smtClean="0"/>
              <a:t>Revealed potent framework for unlocking </a:t>
            </a:r>
            <a:br>
              <a:rPr lang="en-US" sz="2200" dirty="0" smtClean="0"/>
            </a:br>
            <a:r>
              <a:rPr lang="en-US" sz="2200" dirty="0" smtClean="0"/>
              <a:t>Co-Creative Power of Cross-Functional Teams.</a:t>
            </a:r>
          </a:p>
          <a:p>
            <a:r>
              <a:rPr lang="en-US" sz="2400" dirty="0" smtClean="0"/>
              <a:t>Updated and combined with Edison’s </a:t>
            </a:r>
            <a:r>
              <a:rPr lang="en-US" sz="2400" i="1" dirty="0" smtClean="0"/>
              <a:t>creative inquiry</a:t>
            </a:r>
            <a:r>
              <a:rPr lang="en-US" sz="2400" dirty="0" smtClean="0"/>
              <a:t>, our system is available today to the world.</a:t>
            </a:r>
          </a:p>
          <a:p>
            <a:pPr lvl="1"/>
            <a:r>
              <a:rPr lang="en-US" sz="2200" dirty="0" smtClean="0"/>
              <a:t>It’s replicable and easy to understand…. </a:t>
            </a:r>
            <a:br>
              <a:rPr lang="en-US" sz="2200" dirty="0" smtClean="0"/>
            </a:br>
            <a:r>
              <a:rPr lang="en-US" sz="2200" dirty="0" smtClean="0"/>
              <a:t>And it produces great results, but only in</a:t>
            </a:r>
            <a:br>
              <a:rPr lang="en-US" sz="2200" dirty="0" smtClean="0"/>
            </a:br>
            <a:r>
              <a:rPr lang="en-US" sz="2200" dirty="0" smtClean="0"/>
              <a:t>high trust, high collaboration cultures.</a:t>
            </a:r>
            <a:endParaRPr lang="en-US" sz="2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4806555"/>
            <a:ext cx="5319215" cy="823912"/>
          </a:xfrm>
        </p:spPr>
        <p:txBody>
          <a:bodyPr/>
          <a:lstStyle/>
          <a:p>
            <a:pPr algn="ctr"/>
            <a:r>
              <a:rPr lang="en-US" dirty="0" smtClean="0"/>
              <a:t>Transforms Diversity of Thinking</a:t>
            </a:r>
            <a:br>
              <a:rPr lang="en-US" dirty="0" smtClean="0"/>
            </a:br>
            <a:r>
              <a:rPr lang="en-US" dirty="0" smtClean="0"/>
              <a:t>into Massive Strategic Asset</a:t>
            </a:r>
            <a:endParaRPr lang="en-US" dirty="0"/>
          </a:p>
        </p:txBody>
      </p:sp>
      <p:pic>
        <p:nvPicPr>
          <p:cNvPr id="7" name="Content Placeholder 6" descr="Collaborative Innovation.PN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6172200" y="2252532"/>
            <a:ext cx="5183188" cy="2633802"/>
          </a:xfr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92823" y="1064514"/>
            <a:ext cx="89119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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Culture Architecture makes a fluid transition into the Innovation Architecture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Picture 14" descr="Trusted to Lead Series op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7182" y="5827593"/>
            <a:ext cx="948387" cy="1016638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852811" y="427072"/>
            <a:ext cx="1564219" cy="1487114"/>
            <a:chOff x="852811" y="427072"/>
            <a:chExt cx="1564219" cy="1487114"/>
          </a:xfrm>
        </p:grpSpPr>
        <p:sp>
          <p:nvSpPr>
            <p:cNvPr id="11" name="TextBox 4"/>
            <p:cNvSpPr txBox="1"/>
            <p:nvPr/>
          </p:nvSpPr>
          <p:spPr>
            <a:xfrm>
              <a:off x="931895" y="1584325"/>
              <a:ext cx="1394701" cy="329861"/>
            </a:xfrm>
            <a:prstGeom prst="rect">
              <a:avLst/>
            </a:prstGeom>
            <a:noFill/>
          </p:spPr>
          <p:txBody>
            <a:bodyPr wrap="square" rtlCol="0">
              <a:prstTxWarp prst="textTriangle">
                <a:avLst>
                  <a:gd name="adj" fmla="val 74781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1000" dirty="0" smtClean="0">
                  <a:solidFill>
                    <a:schemeClr val="bg2">
                      <a:lumMod val="25000"/>
                    </a:schemeClr>
                  </a:solidFill>
                  <a:latin typeface="Arial Black" pitchFamily="34" charset="0"/>
                </a:rPr>
                <a:t>ARCHITECTURE</a:t>
              </a:r>
              <a:endParaRPr lang="en-US" sz="10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grpSp>
          <p:nvGrpSpPr>
            <p:cNvPr id="12" name="Group 51"/>
            <p:cNvGrpSpPr/>
            <p:nvPr/>
          </p:nvGrpSpPr>
          <p:grpSpPr>
            <a:xfrm>
              <a:off x="859683" y="427072"/>
              <a:ext cx="1555968" cy="839966"/>
              <a:chOff x="3663850" y="2260752"/>
              <a:chExt cx="3041750" cy="1450635"/>
            </a:xfrm>
          </p:grpSpPr>
          <p:sp>
            <p:nvSpPr>
              <p:cNvPr id="13" name="Chevron 12"/>
              <p:cNvSpPr/>
              <p:nvPr/>
            </p:nvSpPr>
            <p:spPr>
              <a:xfrm rot="16200000">
                <a:off x="4459407" y="1465195"/>
                <a:ext cx="1450635" cy="3041750"/>
              </a:xfrm>
              <a:prstGeom prst="chevron">
                <a:avLst>
                  <a:gd name="adj" fmla="val 32484"/>
                </a:avLst>
              </a:prstGeom>
              <a:solidFill>
                <a:srgbClr val="9A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745617" y="2457780"/>
                <a:ext cx="2822567" cy="981819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Chevron">
                  <a:avLst>
                    <a:gd name="adj" fmla="val 39109"/>
                  </a:avLst>
                </a:prstTxWarp>
                <a:sp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pc="290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 </a:t>
                </a:r>
                <a:r>
                  <a:rPr lang="en-US" spc="290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 </a:t>
                </a:r>
                <a:r>
                  <a:rPr lang="en-US" sz="2800" b="1" kern="0" spc="300" dirty="0" smtClean="0">
                    <a:ln>
                      <a:solidFill>
                        <a:srgbClr val="FFFF00"/>
                      </a:solidFill>
                    </a:ln>
                    <a:solidFill>
                      <a:srgbClr val="FFE83F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Engravers MT" pitchFamily="18" charset="0"/>
                  </a:rPr>
                  <a:t>innovation</a:t>
                </a:r>
                <a:endParaRPr lang="en-US" spc="290" dirty="0" smtClean="0">
                  <a:solidFill>
                    <a:srgbClr val="FFFF00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</a:endParaRPr>
              </a:p>
            </p:txBody>
          </p:sp>
        </p:grpSp>
        <p:sp>
          <p:nvSpPr>
            <p:cNvPr id="17" name="Chevron 16"/>
            <p:cNvSpPr/>
            <p:nvPr/>
          </p:nvSpPr>
          <p:spPr>
            <a:xfrm rot="16200000">
              <a:off x="1198689" y="639377"/>
              <a:ext cx="872464" cy="1564219"/>
            </a:xfrm>
            <a:prstGeom prst="chevron">
              <a:avLst>
                <a:gd name="adj" fmla="val 32484"/>
              </a:avLst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68090" y="1083943"/>
              <a:ext cx="1503460" cy="671036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35644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pc="29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 </a:t>
              </a:r>
              <a:r>
                <a:rPr lang="en-US" spc="29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 </a:t>
              </a: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culture 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20" name="Group 158"/>
          <p:cNvGrpSpPr/>
          <p:nvPr/>
        </p:nvGrpSpPr>
        <p:grpSpPr>
          <a:xfrm>
            <a:off x="1344576" y="6021379"/>
            <a:ext cx="9669164" cy="525725"/>
            <a:chOff x="4267199" y="4016186"/>
            <a:chExt cx="7488179" cy="1580720"/>
          </a:xfrm>
        </p:grpSpPr>
        <p:sp>
          <p:nvSpPr>
            <p:cNvPr id="21" name="Plaque 20"/>
            <p:cNvSpPr/>
            <p:nvPr/>
          </p:nvSpPr>
          <p:spPr>
            <a:xfrm>
              <a:off x="4267199" y="4016186"/>
              <a:ext cx="7475602" cy="1580720"/>
            </a:xfrm>
            <a:prstGeom prst="plaque">
              <a:avLst/>
            </a:prstGeom>
            <a:solidFill>
              <a:srgbClr val="FAEF9E"/>
            </a:solidFill>
            <a:scene3d>
              <a:camera prst="orthographicFront"/>
              <a:lightRig rig="contrasting" dir="t"/>
            </a:scene3d>
            <a:sp3d contourW="31750" prstMaterial="dkEdge">
              <a:bevelT w="101600" h="114300" prst="angle"/>
              <a:bevelB w="120650" h="317500"/>
              <a:extrusionClr>
                <a:srgbClr val="FFC000"/>
              </a:extrusionClr>
              <a:contourClr>
                <a:srgbClr val="FAEF9E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350427" y="4187913"/>
              <a:ext cx="7404951" cy="1110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Value Delivered </a:t>
              </a:r>
              <a:r>
                <a:rPr lang="en-US" b="1" dirty="0" smtClean="0">
                  <a:sym typeface="Wingdings" pitchFamily="2" charset="2"/>
                </a:rPr>
                <a:t></a:t>
              </a:r>
              <a:r>
                <a:rPr lang="en-US" dirty="0" smtClean="0"/>
                <a:t>	</a:t>
              </a:r>
              <a:r>
                <a:rPr lang="en-US" b="1" dirty="0" smtClean="0"/>
                <a:t>Sustainable Innovation “Engine” | Generate New Value from Existing Resources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64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641" y="1887125"/>
            <a:ext cx="3457724" cy="335729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28646"/>
            <a:ext cx="10515600" cy="79493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	  </a:t>
            </a:r>
            <a:r>
              <a:rPr lang="en-US" sz="2700" dirty="0" smtClean="0"/>
              <a:t>Collaborative Economics </a:t>
            </a:r>
            <a:r>
              <a:rPr lang="en-US" sz="2200" dirty="0" smtClean="0"/>
              <a:t> </a:t>
            </a:r>
            <a:r>
              <a:rPr lang="en-US" sz="3100" dirty="0" smtClean="0"/>
              <a:t>A</a:t>
            </a:r>
            <a:r>
              <a:rPr lang="en-US" sz="2700" dirty="0" smtClean="0"/>
              <a:t>rchitecture</a:t>
            </a:r>
            <a:endParaRPr lang="en-US" sz="31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3612" y="1515779"/>
            <a:ext cx="9487802" cy="505817"/>
          </a:xfrm>
        </p:spPr>
        <p:txBody>
          <a:bodyPr/>
          <a:lstStyle/>
          <a:p>
            <a:pPr algn="ctr"/>
            <a:r>
              <a:rPr lang="en-US" sz="3200" dirty="0" smtClean="0"/>
              <a:t>Profitable Economic Engine for Value Creation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601" y="2286707"/>
            <a:ext cx="7055493" cy="3684588"/>
          </a:xfrm>
        </p:spPr>
        <p:txBody>
          <a:bodyPr/>
          <a:lstStyle/>
          <a:p>
            <a:r>
              <a:rPr lang="en-US" sz="2400" dirty="0" smtClean="0"/>
              <a:t>Creates high levels of Productivity</a:t>
            </a:r>
          </a:p>
          <a:p>
            <a:r>
              <a:rPr lang="en-US" sz="2400" dirty="0" smtClean="0"/>
              <a:t>Uses Trust &amp; Innovation to reduce Non-Value Added Work and reduce cross-boundary inefficiency</a:t>
            </a:r>
          </a:p>
          <a:p>
            <a:r>
              <a:rPr lang="en-US" sz="2400" dirty="0" smtClean="0"/>
              <a:t>Reduces Risk and Litigation by up to 30%</a:t>
            </a:r>
          </a:p>
          <a:p>
            <a:r>
              <a:rPr lang="en-US" sz="2400" dirty="0" smtClean="0"/>
              <a:t>Doubles chances of on-time/budget Project Delivery  </a:t>
            </a:r>
          </a:p>
          <a:p>
            <a:r>
              <a:rPr lang="en-US" sz="2400" dirty="0" smtClean="0"/>
              <a:t>Accelerates End-to-End Value Chain competitiveness</a:t>
            </a:r>
          </a:p>
          <a:p>
            <a:r>
              <a:rPr lang="en-US" sz="2400" dirty="0" smtClean="0"/>
              <a:t>Turns Breakdowns into Breakthroughs</a:t>
            </a: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5044680"/>
            <a:ext cx="5319215" cy="823912"/>
          </a:xfrm>
        </p:spPr>
        <p:txBody>
          <a:bodyPr/>
          <a:lstStyle/>
          <a:p>
            <a:pPr algn="ctr"/>
            <a:r>
              <a:rPr lang="en-US" dirty="0" smtClean="0"/>
              <a:t>Generating 10-25% better return on human capital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92823" y="1064514"/>
            <a:ext cx="9062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 Innovation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Architecture makes a fluid transition into the Economics Architecture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Picture 14" descr="Trusted to Lead Series op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7182" y="5827593"/>
            <a:ext cx="948387" cy="1016638"/>
          </a:xfrm>
          <a:prstGeom prst="rect">
            <a:avLst/>
          </a:prstGeom>
        </p:spPr>
      </p:pic>
      <p:grpSp>
        <p:nvGrpSpPr>
          <p:cNvPr id="20" name="Group 158"/>
          <p:cNvGrpSpPr/>
          <p:nvPr/>
        </p:nvGrpSpPr>
        <p:grpSpPr>
          <a:xfrm>
            <a:off x="1035424" y="6021379"/>
            <a:ext cx="9978316" cy="525725"/>
            <a:chOff x="4267199" y="4016186"/>
            <a:chExt cx="7488179" cy="1580720"/>
          </a:xfrm>
        </p:grpSpPr>
        <p:sp>
          <p:nvSpPr>
            <p:cNvPr id="21" name="Plaque 20"/>
            <p:cNvSpPr/>
            <p:nvPr/>
          </p:nvSpPr>
          <p:spPr>
            <a:xfrm>
              <a:off x="4267199" y="4016186"/>
              <a:ext cx="7475602" cy="1580720"/>
            </a:xfrm>
            <a:prstGeom prst="plaque">
              <a:avLst/>
            </a:prstGeom>
            <a:solidFill>
              <a:srgbClr val="FAEF9E"/>
            </a:solidFill>
            <a:scene3d>
              <a:camera prst="orthographicFront"/>
              <a:lightRig rig="contrasting" dir="t"/>
            </a:scene3d>
            <a:sp3d contourW="31750" prstMaterial="dkEdge">
              <a:bevelT w="101600" h="114300" prst="angle"/>
              <a:bevelB w="120650" h="317500"/>
              <a:extrusionClr>
                <a:srgbClr val="FFC000"/>
              </a:extrusionClr>
              <a:contourClr>
                <a:srgbClr val="FAEF9E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350427" y="4187913"/>
              <a:ext cx="7404951" cy="1110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Value Delivered </a:t>
              </a:r>
              <a:r>
                <a:rPr lang="en-US" b="1" dirty="0" smtClean="0">
                  <a:sym typeface="Wingdings" pitchFamily="2" charset="2"/>
                </a:rPr>
                <a:t> Sustainable </a:t>
              </a:r>
              <a:r>
                <a:rPr lang="en-US" b="1" dirty="0" smtClean="0"/>
                <a:t>Competitive Advantage | Generate New Value from Entire Value Chain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36590" y="495401"/>
            <a:ext cx="1557603" cy="1503841"/>
            <a:chOff x="836590" y="410345"/>
            <a:chExt cx="1557603" cy="1503841"/>
          </a:xfrm>
        </p:grpSpPr>
        <p:grpSp>
          <p:nvGrpSpPr>
            <p:cNvPr id="19" name="Group 18"/>
            <p:cNvGrpSpPr/>
            <p:nvPr/>
          </p:nvGrpSpPr>
          <p:grpSpPr>
            <a:xfrm>
              <a:off x="838225" y="989000"/>
              <a:ext cx="1555968" cy="925186"/>
              <a:chOff x="838225" y="989000"/>
              <a:chExt cx="1555968" cy="925186"/>
            </a:xfrm>
          </p:grpSpPr>
          <p:sp>
            <p:nvSpPr>
              <p:cNvPr id="11" name="TextBox 4"/>
              <p:cNvSpPr txBox="1"/>
              <p:nvPr/>
            </p:nvSpPr>
            <p:spPr>
              <a:xfrm>
                <a:off x="931895" y="1584325"/>
                <a:ext cx="1394701" cy="329861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Triangle">
                  <a:avLst>
                    <a:gd name="adj" fmla="val 74781"/>
                  </a:avLst>
                </a:prstTxWarp>
                <a:sp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>
                  <a:lnSpc>
                    <a:spcPct val="70000"/>
                  </a:lnSpc>
                </a:pPr>
                <a:r>
                  <a:rPr lang="en-US" sz="1000" dirty="0" smtClean="0">
                    <a:solidFill>
                      <a:schemeClr val="bg2">
                        <a:lumMod val="25000"/>
                      </a:schemeClr>
                    </a:solidFill>
                    <a:latin typeface="Arial Black" pitchFamily="34" charset="0"/>
                  </a:rPr>
                  <a:t>ARCHITECTURE</a:t>
                </a:r>
                <a:endParaRPr lang="en-US" sz="1000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grpSp>
            <p:nvGrpSpPr>
              <p:cNvPr id="12" name="Group 51"/>
              <p:cNvGrpSpPr/>
              <p:nvPr/>
            </p:nvGrpSpPr>
            <p:grpSpPr>
              <a:xfrm>
                <a:off x="838225" y="989000"/>
                <a:ext cx="1555968" cy="839963"/>
                <a:chOff x="3621927" y="3231208"/>
                <a:chExt cx="3041750" cy="1450631"/>
              </a:xfrm>
            </p:grpSpPr>
            <p:sp>
              <p:nvSpPr>
                <p:cNvPr id="13" name="Chevron 12"/>
                <p:cNvSpPr/>
                <p:nvPr/>
              </p:nvSpPr>
              <p:spPr>
                <a:xfrm rot="16200000">
                  <a:off x="4417486" y="2435649"/>
                  <a:ext cx="1450631" cy="3041750"/>
                </a:xfrm>
                <a:prstGeom prst="chevron">
                  <a:avLst>
                    <a:gd name="adj" fmla="val 32484"/>
                  </a:avLst>
                </a:prstGeom>
                <a:solidFill>
                  <a:srgbClr val="9A000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3731653" y="3321307"/>
                  <a:ext cx="2822567" cy="12383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Chevron">
                    <a:avLst>
                      <a:gd name="adj" fmla="val 34502"/>
                    </a:avLst>
                  </a:prstTxWarp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38100" h="38100"/>
                  </a:sp3d>
                </a:bodyPr>
                <a:lstStyle/>
                <a:p>
                  <a:pPr algn="ctr">
                    <a:lnSpc>
                      <a:spcPct val="80000"/>
                    </a:lnSpc>
                  </a:pPr>
                  <a:r>
                    <a:rPr lang="en-US" spc="290" dirty="0" smtClean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Black" pitchFamily="34" charset="0"/>
                    </a:rPr>
                    <a:t> </a:t>
                  </a:r>
                  <a:r>
                    <a:rPr lang="en-US" sz="2800" b="1" kern="0" spc="300" dirty="0" smtClean="0">
                      <a:ln>
                        <a:solidFill>
                          <a:srgbClr val="FFFF00"/>
                        </a:solidFill>
                      </a:ln>
                      <a:solidFill>
                        <a:srgbClr val="FFE83F"/>
                      </a:solidFill>
                      <a:effectLst>
                        <a:outerShdw blurRad="50800" dist="38100" dir="5400000" algn="t" rotWithShape="0">
                          <a:prstClr val="black">
                            <a:alpha val="40000"/>
                          </a:prstClr>
                        </a:outerShdw>
                      </a:effectLst>
                      <a:latin typeface="Engravers MT" pitchFamily="18" charset="0"/>
                    </a:rPr>
                    <a:t>innovation</a:t>
                  </a:r>
                  <a:endParaRPr lang="en-US" spc="290" dirty="0" smtClean="0">
                    <a:solidFill>
                      <a:srgbClr val="FFFF00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Arial Black" pitchFamily="34" charset="0"/>
                  </a:endParaRPr>
                </a:p>
              </p:txBody>
            </p:sp>
          </p:grpSp>
        </p:grpSp>
        <p:grpSp>
          <p:nvGrpSpPr>
            <p:cNvPr id="25" name="Group 51"/>
            <p:cNvGrpSpPr/>
            <p:nvPr/>
          </p:nvGrpSpPr>
          <p:grpSpPr>
            <a:xfrm>
              <a:off x="836590" y="410345"/>
              <a:ext cx="1555968" cy="839963"/>
              <a:chOff x="3621927" y="3231208"/>
              <a:chExt cx="3041750" cy="1450631"/>
            </a:xfrm>
          </p:grpSpPr>
          <p:sp>
            <p:nvSpPr>
              <p:cNvPr id="26" name="Chevron 25"/>
              <p:cNvSpPr/>
              <p:nvPr/>
            </p:nvSpPr>
            <p:spPr>
              <a:xfrm rot="16200000">
                <a:off x="4417486" y="2435649"/>
                <a:ext cx="1450631" cy="3041750"/>
              </a:xfrm>
              <a:prstGeom prst="chevron">
                <a:avLst>
                  <a:gd name="adj" fmla="val 32484"/>
                </a:avLst>
              </a:prstGeom>
              <a:solidFill>
                <a:srgbClr val="76B53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731653" y="3321307"/>
                <a:ext cx="2822567" cy="1238394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Chevron">
                  <a:avLst>
                    <a:gd name="adj" fmla="val 34502"/>
                  </a:avLst>
                </a:prstTxWarp>
                <a:sp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pc="290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 </a:t>
                </a:r>
                <a:r>
                  <a:rPr lang="en-US" sz="2800" b="1" kern="0" spc="300" dirty="0" smtClean="0">
                    <a:ln>
                      <a:solidFill>
                        <a:srgbClr val="FFFF00"/>
                      </a:solidFill>
                    </a:ln>
                    <a:solidFill>
                      <a:srgbClr val="FFE83F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Engravers MT" pitchFamily="18" charset="0"/>
                  </a:rPr>
                  <a:t>Economics</a:t>
                </a:r>
                <a:endParaRPr lang="en-US" spc="290" dirty="0" smtClean="0">
                  <a:solidFill>
                    <a:srgbClr val="FFFF00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0" y="219191"/>
            <a:ext cx="10515600" cy="75062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	L</a:t>
            </a:r>
            <a:r>
              <a:rPr lang="en-US" sz="3200" dirty="0" smtClean="0"/>
              <a:t>eadership </a:t>
            </a:r>
            <a:r>
              <a:rPr lang="en-US" dirty="0" smtClean="0"/>
              <a:t>A</a:t>
            </a:r>
            <a:r>
              <a:rPr lang="en-US" sz="3200" dirty="0" smtClean="0"/>
              <a:t>rchitecture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0611" y="1872233"/>
            <a:ext cx="4714850" cy="502479"/>
          </a:xfrm>
        </p:spPr>
        <p:txBody>
          <a:bodyPr/>
          <a:lstStyle/>
          <a:p>
            <a:r>
              <a:rPr lang="en-US" dirty="0" smtClean="0"/>
              <a:t>Our Most Enabling Breakthrough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476" y="2354947"/>
            <a:ext cx="6175166" cy="3684588"/>
          </a:xfrm>
        </p:spPr>
        <p:txBody>
          <a:bodyPr/>
          <a:lstStyle/>
          <a:p>
            <a:r>
              <a:rPr lang="en-US" sz="2200" dirty="0" smtClean="0"/>
              <a:t>Leadership has traditionally been agglomeration</a:t>
            </a:r>
            <a:br>
              <a:rPr lang="en-US" sz="2200" dirty="0" smtClean="0"/>
            </a:br>
            <a:r>
              <a:rPr lang="en-US" sz="2200" dirty="0" smtClean="0"/>
              <a:t>of styles, traits, characteristics, and habits. </a:t>
            </a:r>
            <a:br>
              <a:rPr lang="en-US" sz="2200" dirty="0" smtClean="0"/>
            </a:br>
            <a:r>
              <a:rPr lang="en-US" sz="2200" dirty="0" smtClean="0">
                <a:sym typeface="Wingdings" pitchFamily="2" charset="2"/>
              </a:rPr>
              <a:t></a:t>
            </a:r>
            <a:r>
              <a:rPr lang="en-US" sz="2000" b="1" dirty="0" smtClean="0"/>
              <a:t>This Level of Thinking is Not Effective -- suboptimal</a:t>
            </a:r>
          </a:p>
          <a:p>
            <a:r>
              <a:rPr lang="en-US" sz="2200" dirty="0" smtClean="0"/>
              <a:t>Our breakthrough is </a:t>
            </a:r>
            <a:r>
              <a:rPr lang="en-US" sz="2200" i="1" dirty="0" smtClean="0"/>
              <a:t>Reframing </a:t>
            </a:r>
            <a:r>
              <a:rPr lang="en-US" sz="2200" dirty="0" smtClean="0"/>
              <a:t> leadership as an </a:t>
            </a:r>
            <a:r>
              <a:rPr lang="en-US" sz="2200" b="1" dirty="0" smtClean="0"/>
              <a:t>Integrated System </a:t>
            </a:r>
            <a:r>
              <a:rPr lang="en-US" sz="2200" dirty="0" smtClean="0"/>
              <a:t>of Four Alignments</a:t>
            </a:r>
          </a:p>
          <a:p>
            <a:pPr lvl="1"/>
            <a:r>
              <a:rPr lang="en-US" sz="1800" dirty="0" smtClean="0"/>
              <a:t>Like playing “4-Dimensional Chess” </a:t>
            </a:r>
          </a:p>
          <a:p>
            <a:pPr lvl="1"/>
            <a:r>
              <a:rPr lang="en-US" sz="1800" dirty="0" smtClean="0"/>
              <a:t>Enables Collaborative Excellence </a:t>
            </a:r>
          </a:p>
          <a:p>
            <a:pPr lvl="1"/>
            <a:r>
              <a:rPr lang="en-US" sz="1800" dirty="0" smtClean="0"/>
              <a:t>Fast to Implement , Easy to Learn, Rapid Returns</a:t>
            </a:r>
          </a:p>
          <a:p>
            <a:pPr lvl="1"/>
            <a:r>
              <a:rPr lang="en-US" sz="1800" dirty="0" smtClean="0"/>
              <a:t>Nearly impossible for competitors to duplicate </a:t>
            </a:r>
          </a:p>
          <a:p>
            <a:pPr lvl="1"/>
            <a:r>
              <a:rPr lang="en-US" sz="1800" i="1" dirty="0" smtClean="0"/>
              <a:t>Synergy Source Code</a:t>
            </a:r>
            <a:r>
              <a:rPr lang="en-US" sz="1800" dirty="0" smtClean="0"/>
              <a:t> – the unfulfilled quest of  leaders for centuries – only manifests in </a:t>
            </a:r>
            <a:r>
              <a:rPr lang="en-US" sz="1800" i="1" dirty="0" smtClean="0"/>
              <a:t>Aligned Systems</a:t>
            </a:r>
            <a:r>
              <a:rPr lang="en-US" sz="2000" dirty="0" smtClean="0"/>
              <a:t> </a:t>
            </a:r>
          </a:p>
          <a:p>
            <a:pPr lvl="1"/>
            <a:endParaRPr lang="en-US" sz="1800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168504" y="1517387"/>
            <a:ext cx="3422176" cy="393297"/>
          </a:xfrm>
        </p:spPr>
        <p:txBody>
          <a:bodyPr/>
          <a:lstStyle/>
          <a:p>
            <a:pPr algn="ctr"/>
            <a:r>
              <a:rPr lang="en-US" dirty="0" smtClean="0"/>
              <a:t>4-Dimensional Alignment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79171" y="1064514"/>
            <a:ext cx="9321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mtClean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 </a:t>
            </a:r>
            <a:r>
              <a:rPr lang="en-US" sz="2000" b="1" smtClean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Economic</a:t>
            </a:r>
            <a:r>
              <a:rPr lang="en-US" sz="2000" b="1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Architecture makes a fluid transition into the Leadership  Architecture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9" name="Picture 18" descr="Trusted to Lead Series ope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7182" y="5827593"/>
            <a:ext cx="948387" cy="1016638"/>
          </a:xfrm>
          <a:prstGeom prst="rect">
            <a:avLst/>
          </a:prstGeom>
        </p:spPr>
      </p:pic>
      <p:grpSp>
        <p:nvGrpSpPr>
          <p:cNvPr id="6" name="Group 21"/>
          <p:cNvGrpSpPr/>
          <p:nvPr/>
        </p:nvGrpSpPr>
        <p:grpSpPr>
          <a:xfrm>
            <a:off x="859683" y="313139"/>
            <a:ext cx="1529263" cy="1556597"/>
            <a:chOff x="859683" y="313139"/>
            <a:chExt cx="1529263" cy="1556597"/>
          </a:xfrm>
        </p:grpSpPr>
        <p:sp>
          <p:nvSpPr>
            <p:cNvPr id="13" name="TextBox 4"/>
            <p:cNvSpPr txBox="1"/>
            <p:nvPr/>
          </p:nvSpPr>
          <p:spPr>
            <a:xfrm>
              <a:off x="904599" y="1542197"/>
              <a:ext cx="1394701" cy="327539"/>
            </a:xfrm>
            <a:prstGeom prst="rect">
              <a:avLst/>
            </a:prstGeom>
            <a:noFill/>
          </p:spPr>
          <p:txBody>
            <a:bodyPr wrap="square" rtlCol="0">
              <a:prstTxWarp prst="textTriangle">
                <a:avLst>
                  <a:gd name="adj" fmla="val 74781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1000" dirty="0" smtClean="0">
                  <a:solidFill>
                    <a:schemeClr val="bg2">
                      <a:lumMod val="25000"/>
                    </a:schemeClr>
                  </a:solidFill>
                  <a:latin typeface="Arial Black" pitchFamily="34" charset="0"/>
                </a:rPr>
                <a:t>ARCHITECTURE</a:t>
              </a:r>
              <a:endParaRPr lang="en-US" sz="10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grpSp>
          <p:nvGrpSpPr>
            <p:cNvPr id="9" name="Group 51"/>
            <p:cNvGrpSpPr/>
            <p:nvPr/>
          </p:nvGrpSpPr>
          <p:grpSpPr>
            <a:xfrm>
              <a:off x="864602" y="313139"/>
              <a:ext cx="1523753" cy="902165"/>
              <a:chOff x="3663850" y="2260752"/>
              <a:chExt cx="3041750" cy="1450635"/>
            </a:xfrm>
          </p:grpSpPr>
          <p:sp>
            <p:nvSpPr>
              <p:cNvPr id="16" name="Chevron 15"/>
              <p:cNvSpPr/>
              <p:nvPr/>
            </p:nvSpPr>
            <p:spPr>
              <a:xfrm rot="16200000">
                <a:off x="4459407" y="1465195"/>
                <a:ext cx="1450635" cy="3041750"/>
              </a:xfrm>
              <a:prstGeom prst="chevron">
                <a:avLst>
                  <a:gd name="adj" fmla="val 32484"/>
                </a:avLst>
              </a:prstGeom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3775215" y="2448746"/>
                <a:ext cx="2822568" cy="1006972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Chevron">
                  <a:avLst>
                    <a:gd name="adj" fmla="val 45896"/>
                  </a:avLst>
                </a:prstTxWarp>
                <a:sp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800" b="1" kern="0" spc="300" dirty="0" smtClean="0">
                    <a:ln>
                      <a:solidFill>
                        <a:srgbClr val="FFFF00"/>
                      </a:solidFill>
                    </a:ln>
                    <a:solidFill>
                      <a:srgbClr val="FFE83F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Engravers MT" pitchFamily="18" charset="0"/>
                  </a:rPr>
                  <a:t>Leadership</a:t>
                </a:r>
                <a:endParaRPr lang="en-US" spc="290" dirty="0" smtClean="0">
                  <a:solidFill>
                    <a:srgbClr val="FFFF00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</a:endParaRPr>
              </a:p>
            </p:txBody>
          </p:sp>
        </p:grpSp>
        <p:sp>
          <p:nvSpPr>
            <p:cNvPr id="20" name="Chevron 19"/>
            <p:cNvSpPr/>
            <p:nvPr/>
          </p:nvSpPr>
          <p:spPr>
            <a:xfrm rot="16200000">
              <a:off x="1204332" y="585071"/>
              <a:ext cx="839966" cy="1529263"/>
            </a:xfrm>
            <a:prstGeom prst="chevron">
              <a:avLst>
                <a:gd name="adj" fmla="val 32484"/>
              </a:avLst>
            </a:prstGeom>
            <a:solidFill>
              <a:srgbClr val="76B53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95454" y="992329"/>
              <a:ext cx="1443848" cy="717071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34502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pc="29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 </a:t>
              </a: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Economics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10" name="Group 58"/>
          <p:cNvGrpSpPr/>
          <p:nvPr/>
        </p:nvGrpSpPr>
        <p:grpSpPr>
          <a:xfrm>
            <a:off x="7228272" y="2784777"/>
            <a:ext cx="3386412" cy="2634022"/>
            <a:chOff x="4470765" y="2695128"/>
            <a:chExt cx="4687354" cy="3063090"/>
          </a:xfrm>
        </p:grpSpPr>
        <p:grpSp>
          <p:nvGrpSpPr>
            <p:cNvPr id="11" name="Group 57"/>
            <p:cNvGrpSpPr/>
            <p:nvPr/>
          </p:nvGrpSpPr>
          <p:grpSpPr>
            <a:xfrm>
              <a:off x="4470765" y="2695128"/>
              <a:ext cx="4687354" cy="3063090"/>
              <a:chOff x="4470765" y="2695128"/>
              <a:chExt cx="4687354" cy="3063090"/>
            </a:xfrm>
          </p:grpSpPr>
          <p:sp>
            <p:nvSpPr>
              <p:cNvPr id="26" name="Freeform 1037"/>
              <p:cNvSpPr>
                <a:spLocks/>
              </p:cNvSpPr>
              <p:nvPr/>
            </p:nvSpPr>
            <p:spPr bwMode="auto">
              <a:xfrm>
                <a:off x="4890555" y="2695128"/>
                <a:ext cx="4267564" cy="1949763"/>
              </a:xfrm>
              <a:custGeom>
                <a:avLst/>
                <a:gdLst>
                  <a:gd name="connsiteX0" fmla="*/ 1793 w 10000"/>
                  <a:gd name="connsiteY0" fmla="*/ 6615 h 10000"/>
                  <a:gd name="connsiteX1" fmla="*/ 1894 w 10000"/>
                  <a:gd name="connsiteY1" fmla="*/ 6484 h 10000"/>
                  <a:gd name="connsiteX2" fmla="*/ 2348 w 10000"/>
                  <a:gd name="connsiteY2" fmla="*/ 5802 h 10000"/>
                  <a:gd name="connsiteX3" fmla="*/ 2904 w 10000"/>
                  <a:gd name="connsiteY3" fmla="*/ 5099 h 10000"/>
                  <a:gd name="connsiteX4" fmla="*/ 3434 w 10000"/>
                  <a:gd name="connsiteY4" fmla="*/ 4418 h 10000"/>
                  <a:gd name="connsiteX5" fmla="*/ 4040 w 10000"/>
                  <a:gd name="connsiteY5" fmla="*/ 3868 h 10000"/>
                  <a:gd name="connsiteX6" fmla="*/ 4293 w 10000"/>
                  <a:gd name="connsiteY6" fmla="*/ 3582 h 10000"/>
                  <a:gd name="connsiteX7" fmla="*/ 5051 w 10000"/>
                  <a:gd name="connsiteY7" fmla="*/ 2835 h 10000"/>
                  <a:gd name="connsiteX8" fmla="*/ 5884 w 10000"/>
                  <a:gd name="connsiteY8" fmla="*/ 2220 h 10000"/>
                  <a:gd name="connsiteX9" fmla="*/ 6692 w 10000"/>
                  <a:gd name="connsiteY9" fmla="*/ 1582 h 10000"/>
                  <a:gd name="connsiteX10" fmla="*/ 7045 w 10000"/>
                  <a:gd name="connsiteY10" fmla="*/ 1385 h 10000"/>
                  <a:gd name="connsiteX11" fmla="*/ 7449 w 10000"/>
                  <a:gd name="connsiteY11" fmla="*/ 1187 h 10000"/>
                  <a:gd name="connsiteX12" fmla="*/ 7854 w 10000"/>
                  <a:gd name="connsiteY12" fmla="*/ 1033 h 10000"/>
                  <a:gd name="connsiteX13" fmla="*/ 8232 w 10000"/>
                  <a:gd name="connsiteY13" fmla="*/ 967 h 10000"/>
                  <a:gd name="connsiteX14" fmla="*/ 8485 w 10000"/>
                  <a:gd name="connsiteY14" fmla="*/ 967 h 10000"/>
                  <a:gd name="connsiteX15" fmla="*/ 8687 w 10000"/>
                  <a:gd name="connsiteY15" fmla="*/ 1033 h 10000"/>
                  <a:gd name="connsiteX16" fmla="*/ 8889 w 10000"/>
                  <a:gd name="connsiteY16" fmla="*/ 1121 h 10000"/>
                  <a:gd name="connsiteX17" fmla="*/ 9091 w 10000"/>
                  <a:gd name="connsiteY17" fmla="*/ 1319 h 10000"/>
                  <a:gd name="connsiteX18" fmla="*/ 9293 w 10000"/>
                  <a:gd name="connsiteY18" fmla="*/ 1582 h 10000"/>
                  <a:gd name="connsiteX19" fmla="*/ 9343 w 10000"/>
                  <a:gd name="connsiteY19" fmla="*/ 1802 h 10000"/>
                  <a:gd name="connsiteX20" fmla="*/ 9343 w 10000"/>
                  <a:gd name="connsiteY20" fmla="*/ 2418 h 10000"/>
                  <a:gd name="connsiteX21" fmla="*/ 9293 w 10000"/>
                  <a:gd name="connsiteY21" fmla="*/ 2703 h 10000"/>
                  <a:gd name="connsiteX22" fmla="*/ 9192 w 10000"/>
                  <a:gd name="connsiteY22" fmla="*/ 3385 h 10000"/>
                  <a:gd name="connsiteX23" fmla="*/ 9192 w 10000"/>
                  <a:gd name="connsiteY23" fmla="*/ 3451 h 10000"/>
                  <a:gd name="connsiteX24" fmla="*/ 9242 w 10000"/>
                  <a:gd name="connsiteY24" fmla="*/ 3451 h 10000"/>
                  <a:gd name="connsiteX25" fmla="*/ 9293 w 10000"/>
                  <a:gd name="connsiteY25" fmla="*/ 3385 h 10000"/>
                  <a:gd name="connsiteX26" fmla="*/ 9866 w 10000"/>
                  <a:gd name="connsiteY26" fmla="*/ 3516 h 10000"/>
                  <a:gd name="connsiteX27" fmla="*/ 9949 w 10000"/>
                  <a:gd name="connsiteY27" fmla="*/ 2154 h 10000"/>
                  <a:gd name="connsiteX28" fmla="*/ 10000 w 10000"/>
                  <a:gd name="connsiteY28" fmla="*/ 1802 h 10000"/>
                  <a:gd name="connsiteX29" fmla="*/ 10000 w 10000"/>
                  <a:gd name="connsiteY29" fmla="*/ 1033 h 10000"/>
                  <a:gd name="connsiteX30" fmla="*/ 9949 w 10000"/>
                  <a:gd name="connsiteY30" fmla="*/ 769 h 10000"/>
                  <a:gd name="connsiteX31" fmla="*/ 9848 w 10000"/>
                  <a:gd name="connsiteY31" fmla="*/ 549 h 10000"/>
                  <a:gd name="connsiteX32" fmla="*/ 9697 w 10000"/>
                  <a:gd name="connsiteY32" fmla="*/ 352 h 10000"/>
                  <a:gd name="connsiteX33" fmla="*/ 9545 w 10000"/>
                  <a:gd name="connsiteY33" fmla="*/ 220 h 10000"/>
                  <a:gd name="connsiteX34" fmla="*/ 9394 w 10000"/>
                  <a:gd name="connsiteY34" fmla="*/ 88 h 10000"/>
                  <a:gd name="connsiteX35" fmla="*/ 9091 w 10000"/>
                  <a:gd name="connsiteY35" fmla="*/ 0 h 10000"/>
                  <a:gd name="connsiteX36" fmla="*/ 8687 w 10000"/>
                  <a:gd name="connsiteY36" fmla="*/ 0 h 10000"/>
                  <a:gd name="connsiteX37" fmla="*/ 8333 w 10000"/>
                  <a:gd name="connsiteY37" fmla="*/ 154 h 10000"/>
                  <a:gd name="connsiteX38" fmla="*/ 8005 w 10000"/>
                  <a:gd name="connsiteY38" fmla="*/ 220 h 10000"/>
                  <a:gd name="connsiteX39" fmla="*/ 7348 w 10000"/>
                  <a:gd name="connsiteY39" fmla="*/ 637 h 10000"/>
                  <a:gd name="connsiteX40" fmla="*/ 6742 w 10000"/>
                  <a:gd name="connsiteY40" fmla="*/ 1033 h 10000"/>
                  <a:gd name="connsiteX41" fmla="*/ 6136 w 10000"/>
                  <a:gd name="connsiteY41" fmla="*/ 1516 h 10000"/>
                  <a:gd name="connsiteX42" fmla="*/ 5505 w 10000"/>
                  <a:gd name="connsiteY42" fmla="*/ 2066 h 10000"/>
                  <a:gd name="connsiteX43" fmla="*/ 4949 w 10000"/>
                  <a:gd name="connsiteY43" fmla="*/ 2615 h 10000"/>
                  <a:gd name="connsiteX44" fmla="*/ 4394 w 10000"/>
                  <a:gd name="connsiteY44" fmla="*/ 3187 h 10000"/>
                  <a:gd name="connsiteX45" fmla="*/ 3737 w 10000"/>
                  <a:gd name="connsiteY45" fmla="*/ 3934 h 10000"/>
                  <a:gd name="connsiteX46" fmla="*/ 3434 w 10000"/>
                  <a:gd name="connsiteY46" fmla="*/ 4286 h 10000"/>
                  <a:gd name="connsiteX47" fmla="*/ 2652 w 10000"/>
                  <a:gd name="connsiteY47" fmla="*/ 5231 h 10000"/>
                  <a:gd name="connsiteX48" fmla="*/ 2045 w 10000"/>
                  <a:gd name="connsiteY48" fmla="*/ 6132 h 10000"/>
                  <a:gd name="connsiteX49" fmla="*/ 1540 w 10000"/>
                  <a:gd name="connsiteY49" fmla="*/ 7033 h 10000"/>
                  <a:gd name="connsiteX50" fmla="*/ 1035 w 10000"/>
                  <a:gd name="connsiteY50" fmla="*/ 8000 h 10000"/>
                  <a:gd name="connsiteX51" fmla="*/ 530 w 10000"/>
                  <a:gd name="connsiteY51" fmla="*/ 8901 h 10000"/>
                  <a:gd name="connsiteX52" fmla="*/ 51 w 10000"/>
                  <a:gd name="connsiteY52" fmla="*/ 9846 h 10000"/>
                  <a:gd name="connsiteX53" fmla="*/ 0 w 10000"/>
                  <a:gd name="connsiteY53" fmla="*/ 10000 h 10000"/>
                  <a:gd name="connsiteX54" fmla="*/ 1793 w 10000"/>
                  <a:gd name="connsiteY54" fmla="*/ 6615 h 10000"/>
                  <a:gd name="connsiteX0" fmla="*/ 1793 w 10000"/>
                  <a:gd name="connsiteY0" fmla="*/ 6615 h 10000"/>
                  <a:gd name="connsiteX1" fmla="*/ 1894 w 10000"/>
                  <a:gd name="connsiteY1" fmla="*/ 6484 h 10000"/>
                  <a:gd name="connsiteX2" fmla="*/ 2348 w 10000"/>
                  <a:gd name="connsiteY2" fmla="*/ 5802 h 10000"/>
                  <a:gd name="connsiteX3" fmla="*/ 2904 w 10000"/>
                  <a:gd name="connsiteY3" fmla="*/ 5099 h 10000"/>
                  <a:gd name="connsiteX4" fmla="*/ 3434 w 10000"/>
                  <a:gd name="connsiteY4" fmla="*/ 4418 h 10000"/>
                  <a:gd name="connsiteX5" fmla="*/ 4040 w 10000"/>
                  <a:gd name="connsiteY5" fmla="*/ 3868 h 10000"/>
                  <a:gd name="connsiteX6" fmla="*/ 4293 w 10000"/>
                  <a:gd name="connsiteY6" fmla="*/ 3582 h 10000"/>
                  <a:gd name="connsiteX7" fmla="*/ 5051 w 10000"/>
                  <a:gd name="connsiteY7" fmla="*/ 2835 h 10000"/>
                  <a:gd name="connsiteX8" fmla="*/ 5884 w 10000"/>
                  <a:gd name="connsiteY8" fmla="*/ 2220 h 10000"/>
                  <a:gd name="connsiteX9" fmla="*/ 6692 w 10000"/>
                  <a:gd name="connsiteY9" fmla="*/ 1582 h 10000"/>
                  <a:gd name="connsiteX10" fmla="*/ 7045 w 10000"/>
                  <a:gd name="connsiteY10" fmla="*/ 1385 h 10000"/>
                  <a:gd name="connsiteX11" fmla="*/ 7449 w 10000"/>
                  <a:gd name="connsiteY11" fmla="*/ 1187 h 10000"/>
                  <a:gd name="connsiteX12" fmla="*/ 7854 w 10000"/>
                  <a:gd name="connsiteY12" fmla="*/ 1033 h 10000"/>
                  <a:gd name="connsiteX13" fmla="*/ 8232 w 10000"/>
                  <a:gd name="connsiteY13" fmla="*/ 967 h 10000"/>
                  <a:gd name="connsiteX14" fmla="*/ 8485 w 10000"/>
                  <a:gd name="connsiteY14" fmla="*/ 967 h 10000"/>
                  <a:gd name="connsiteX15" fmla="*/ 8687 w 10000"/>
                  <a:gd name="connsiteY15" fmla="*/ 1033 h 10000"/>
                  <a:gd name="connsiteX16" fmla="*/ 8889 w 10000"/>
                  <a:gd name="connsiteY16" fmla="*/ 1121 h 10000"/>
                  <a:gd name="connsiteX17" fmla="*/ 9091 w 10000"/>
                  <a:gd name="connsiteY17" fmla="*/ 1319 h 10000"/>
                  <a:gd name="connsiteX18" fmla="*/ 9293 w 10000"/>
                  <a:gd name="connsiteY18" fmla="*/ 1582 h 10000"/>
                  <a:gd name="connsiteX19" fmla="*/ 9343 w 10000"/>
                  <a:gd name="connsiteY19" fmla="*/ 1802 h 10000"/>
                  <a:gd name="connsiteX20" fmla="*/ 9343 w 10000"/>
                  <a:gd name="connsiteY20" fmla="*/ 2418 h 10000"/>
                  <a:gd name="connsiteX21" fmla="*/ 9293 w 10000"/>
                  <a:gd name="connsiteY21" fmla="*/ 2703 h 10000"/>
                  <a:gd name="connsiteX22" fmla="*/ 9192 w 10000"/>
                  <a:gd name="connsiteY22" fmla="*/ 3385 h 10000"/>
                  <a:gd name="connsiteX23" fmla="*/ 9192 w 10000"/>
                  <a:gd name="connsiteY23" fmla="*/ 3451 h 10000"/>
                  <a:gd name="connsiteX24" fmla="*/ 9242 w 10000"/>
                  <a:gd name="connsiteY24" fmla="*/ 3451 h 10000"/>
                  <a:gd name="connsiteX25" fmla="*/ 9293 w 10000"/>
                  <a:gd name="connsiteY25" fmla="*/ 3385 h 10000"/>
                  <a:gd name="connsiteX26" fmla="*/ 9866 w 10000"/>
                  <a:gd name="connsiteY26" fmla="*/ 3516 h 10000"/>
                  <a:gd name="connsiteX27" fmla="*/ 9978 w 10000"/>
                  <a:gd name="connsiteY27" fmla="*/ 2615 h 10000"/>
                  <a:gd name="connsiteX28" fmla="*/ 10000 w 10000"/>
                  <a:gd name="connsiteY28" fmla="*/ 1802 h 10000"/>
                  <a:gd name="connsiteX29" fmla="*/ 10000 w 10000"/>
                  <a:gd name="connsiteY29" fmla="*/ 1033 h 10000"/>
                  <a:gd name="connsiteX30" fmla="*/ 9949 w 10000"/>
                  <a:gd name="connsiteY30" fmla="*/ 769 h 10000"/>
                  <a:gd name="connsiteX31" fmla="*/ 9848 w 10000"/>
                  <a:gd name="connsiteY31" fmla="*/ 549 h 10000"/>
                  <a:gd name="connsiteX32" fmla="*/ 9697 w 10000"/>
                  <a:gd name="connsiteY32" fmla="*/ 352 h 10000"/>
                  <a:gd name="connsiteX33" fmla="*/ 9545 w 10000"/>
                  <a:gd name="connsiteY33" fmla="*/ 220 h 10000"/>
                  <a:gd name="connsiteX34" fmla="*/ 9394 w 10000"/>
                  <a:gd name="connsiteY34" fmla="*/ 88 h 10000"/>
                  <a:gd name="connsiteX35" fmla="*/ 9091 w 10000"/>
                  <a:gd name="connsiteY35" fmla="*/ 0 h 10000"/>
                  <a:gd name="connsiteX36" fmla="*/ 8687 w 10000"/>
                  <a:gd name="connsiteY36" fmla="*/ 0 h 10000"/>
                  <a:gd name="connsiteX37" fmla="*/ 8333 w 10000"/>
                  <a:gd name="connsiteY37" fmla="*/ 154 h 10000"/>
                  <a:gd name="connsiteX38" fmla="*/ 8005 w 10000"/>
                  <a:gd name="connsiteY38" fmla="*/ 220 h 10000"/>
                  <a:gd name="connsiteX39" fmla="*/ 7348 w 10000"/>
                  <a:gd name="connsiteY39" fmla="*/ 637 h 10000"/>
                  <a:gd name="connsiteX40" fmla="*/ 6742 w 10000"/>
                  <a:gd name="connsiteY40" fmla="*/ 1033 h 10000"/>
                  <a:gd name="connsiteX41" fmla="*/ 6136 w 10000"/>
                  <a:gd name="connsiteY41" fmla="*/ 1516 h 10000"/>
                  <a:gd name="connsiteX42" fmla="*/ 5505 w 10000"/>
                  <a:gd name="connsiteY42" fmla="*/ 2066 h 10000"/>
                  <a:gd name="connsiteX43" fmla="*/ 4949 w 10000"/>
                  <a:gd name="connsiteY43" fmla="*/ 2615 h 10000"/>
                  <a:gd name="connsiteX44" fmla="*/ 4394 w 10000"/>
                  <a:gd name="connsiteY44" fmla="*/ 3187 h 10000"/>
                  <a:gd name="connsiteX45" fmla="*/ 3737 w 10000"/>
                  <a:gd name="connsiteY45" fmla="*/ 3934 h 10000"/>
                  <a:gd name="connsiteX46" fmla="*/ 3434 w 10000"/>
                  <a:gd name="connsiteY46" fmla="*/ 4286 h 10000"/>
                  <a:gd name="connsiteX47" fmla="*/ 2652 w 10000"/>
                  <a:gd name="connsiteY47" fmla="*/ 5231 h 10000"/>
                  <a:gd name="connsiteX48" fmla="*/ 2045 w 10000"/>
                  <a:gd name="connsiteY48" fmla="*/ 6132 h 10000"/>
                  <a:gd name="connsiteX49" fmla="*/ 1540 w 10000"/>
                  <a:gd name="connsiteY49" fmla="*/ 7033 h 10000"/>
                  <a:gd name="connsiteX50" fmla="*/ 1035 w 10000"/>
                  <a:gd name="connsiteY50" fmla="*/ 8000 h 10000"/>
                  <a:gd name="connsiteX51" fmla="*/ 530 w 10000"/>
                  <a:gd name="connsiteY51" fmla="*/ 8901 h 10000"/>
                  <a:gd name="connsiteX52" fmla="*/ 51 w 10000"/>
                  <a:gd name="connsiteY52" fmla="*/ 9846 h 10000"/>
                  <a:gd name="connsiteX53" fmla="*/ 0 w 10000"/>
                  <a:gd name="connsiteY53" fmla="*/ 10000 h 10000"/>
                  <a:gd name="connsiteX54" fmla="*/ 1793 w 10000"/>
                  <a:gd name="connsiteY54" fmla="*/ 6615 h 10000"/>
                  <a:gd name="connsiteX0" fmla="*/ 1793 w 10000"/>
                  <a:gd name="connsiteY0" fmla="*/ 6615 h 10000"/>
                  <a:gd name="connsiteX1" fmla="*/ 1894 w 10000"/>
                  <a:gd name="connsiteY1" fmla="*/ 6484 h 10000"/>
                  <a:gd name="connsiteX2" fmla="*/ 2348 w 10000"/>
                  <a:gd name="connsiteY2" fmla="*/ 5802 h 10000"/>
                  <a:gd name="connsiteX3" fmla="*/ 2904 w 10000"/>
                  <a:gd name="connsiteY3" fmla="*/ 5099 h 10000"/>
                  <a:gd name="connsiteX4" fmla="*/ 3434 w 10000"/>
                  <a:gd name="connsiteY4" fmla="*/ 4418 h 10000"/>
                  <a:gd name="connsiteX5" fmla="*/ 4040 w 10000"/>
                  <a:gd name="connsiteY5" fmla="*/ 3868 h 10000"/>
                  <a:gd name="connsiteX6" fmla="*/ 4293 w 10000"/>
                  <a:gd name="connsiteY6" fmla="*/ 3582 h 10000"/>
                  <a:gd name="connsiteX7" fmla="*/ 5051 w 10000"/>
                  <a:gd name="connsiteY7" fmla="*/ 2835 h 10000"/>
                  <a:gd name="connsiteX8" fmla="*/ 5884 w 10000"/>
                  <a:gd name="connsiteY8" fmla="*/ 2220 h 10000"/>
                  <a:gd name="connsiteX9" fmla="*/ 6692 w 10000"/>
                  <a:gd name="connsiteY9" fmla="*/ 1582 h 10000"/>
                  <a:gd name="connsiteX10" fmla="*/ 7045 w 10000"/>
                  <a:gd name="connsiteY10" fmla="*/ 1385 h 10000"/>
                  <a:gd name="connsiteX11" fmla="*/ 7449 w 10000"/>
                  <a:gd name="connsiteY11" fmla="*/ 1187 h 10000"/>
                  <a:gd name="connsiteX12" fmla="*/ 7854 w 10000"/>
                  <a:gd name="connsiteY12" fmla="*/ 1033 h 10000"/>
                  <a:gd name="connsiteX13" fmla="*/ 8232 w 10000"/>
                  <a:gd name="connsiteY13" fmla="*/ 967 h 10000"/>
                  <a:gd name="connsiteX14" fmla="*/ 8485 w 10000"/>
                  <a:gd name="connsiteY14" fmla="*/ 967 h 10000"/>
                  <a:gd name="connsiteX15" fmla="*/ 8687 w 10000"/>
                  <a:gd name="connsiteY15" fmla="*/ 1033 h 10000"/>
                  <a:gd name="connsiteX16" fmla="*/ 8889 w 10000"/>
                  <a:gd name="connsiteY16" fmla="*/ 1121 h 10000"/>
                  <a:gd name="connsiteX17" fmla="*/ 9091 w 10000"/>
                  <a:gd name="connsiteY17" fmla="*/ 1319 h 10000"/>
                  <a:gd name="connsiteX18" fmla="*/ 9293 w 10000"/>
                  <a:gd name="connsiteY18" fmla="*/ 1582 h 10000"/>
                  <a:gd name="connsiteX19" fmla="*/ 9343 w 10000"/>
                  <a:gd name="connsiteY19" fmla="*/ 1802 h 10000"/>
                  <a:gd name="connsiteX20" fmla="*/ 9343 w 10000"/>
                  <a:gd name="connsiteY20" fmla="*/ 2418 h 10000"/>
                  <a:gd name="connsiteX21" fmla="*/ 9293 w 10000"/>
                  <a:gd name="connsiteY21" fmla="*/ 2703 h 10000"/>
                  <a:gd name="connsiteX22" fmla="*/ 9192 w 10000"/>
                  <a:gd name="connsiteY22" fmla="*/ 3385 h 10000"/>
                  <a:gd name="connsiteX23" fmla="*/ 9192 w 10000"/>
                  <a:gd name="connsiteY23" fmla="*/ 3451 h 10000"/>
                  <a:gd name="connsiteX24" fmla="*/ 9242 w 10000"/>
                  <a:gd name="connsiteY24" fmla="*/ 3451 h 10000"/>
                  <a:gd name="connsiteX25" fmla="*/ 9293 w 10000"/>
                  <a:gd name="connsiteY25" fmla="*/ 3385 h 10000"/>
                  <a:gd name="connsiteX26" fmla="*/ 9866 w 10000"/>
                  <a:gd name="connsiteY26" fmla="*/ 3516 h 10000"/>
                  <a:gd name="connsiteX27" fmla="*/ 9978 w 10000"/>
                  <a:gd name="connsiteY27" fmla="*/ 2615 h 10000"/>
                  <a:gd name="connsiteX28" fmla="*/ 10000 w 10000"/>
                  <a:gd name="connsiteY28" fmla="*/ 1802 h 10000"/>
                  <a:gd name="connsiteX29" fmla="*/ 10000 w 10000"/>
                  <a:gd name="connsiteY29" fmla="*/ 1033 h 10000"/>
                  <a:gd name="connsiteX30" fmla="*/ 9949 w 10000"/>
                  <a:gd name="connsiteY30" fmla="*/ 769 h 10000"/>
                  <a:gd name="connsiteX31" fmla="*/ 9848 w 10000"/>
                  <a:gd name="connsiteY31" fmla="*/ 549 h 10000"/>
                  <a:gd name="connsiteX32" fmla="*/ 9697 w 10000"/>
                  <a:gd name="connsiteY32" fmla="*/ 352 h 10000"/>
                  <a:gd name="connsiteX33" fmla="*/ 9545 w 10000"/>
                  <a:gd name="connsiteY33" fmla="*/ 220 h 10000"/>
                  <a:gd name="connsiteX34" fmla="*/ 9394 w 10000"/>
                  <a:gd name="connsiteY34" fmla="*/ 88 h 10000"/>
                  <a:gd name="connsiteX35" fmla="*/ 9091 w 10000"/>
                  <a:gd name="connsiteY35" fmla="*/ 0 h 10000"/>
                  <a:gd name="connsiteX36" fmla="*/ 8687 w 10000"/>
                  <a:gd name="connsiteY36" fmla="*/ 0 h 10000"/>
                  <a:gd name="connsiteX37" fmla="*/ 8333 w 10000"/>
                  <a:gd name="connsiteY37" fmla="*/ 154 h 10000"/>
                  <a:gd name="connsiteX38" fmla="*/ 8005 w 10000"/>
                  <a:gd name="connsiteY38" fmla="*/ 220 h 10000"/>
                  <a:gd name="connsiteX39" fmla="*/ 7348 w 10000"/>
                  <a:gd name="connsiteY39" fmla="*/ 637 h 10000"/>
                  <a:gd name="connsiteX40" fmla="*/ 6742 w 10000"/>
                  <a:gd name="connsiteY40" fmla="*/ 1033 h 10000"/>
                  <a:gd name="connsiteX41" fmla="*/ 6136 w 10000"/>
                  <a:gd name="connsiteY41" fmla="*/ 1516 h 10000"/>
                  <a:gd name="connsiteX42" fmla="*/ 5505 w 10000"/>
                  <a:gd name="connsiteY42" fmla="*/ 2066 h 10000"/>
                  <a:gd name="connsiteX43" fmla="*/ 4949 w 10000"/>
                  <a:gd name="connsiteY43" fmla="*/ 2615 h 10000"/>
                  <a:gd name="connsiteX44" fmla="*/ 4394 w 10000"/>
                  <a:gd name="connsiteY44" fmla="*/ 3187 h 10000"/>
                  <a:gd name="connsiteX45" fmla="*/ 3737 w 10000"/>
                  <a:gd name="connsiteY45" fmla="*/ 3934 h 10000"/>
                  <a:gd name="connsiteX46" fmla="*/ 3434 w 10000"/>
                  <a:gd name="connsiteY46" fmla="*/ 4286 h 10000"/>
                  <a:gd name="connsiteX47" fmla="*/ 2652 w 10000"/>
                  <a:gd name="connsiteY47" fmla="*/ 5231 h 10000"/>
                  <a:gd name="connsiteX48" fmla="*/ 2045 w 10000"/>
                  <a:gd name="connsiteY48" fmla="*/ 6132 h 10000"/>
                  <a:gd name="connsiteX49" fmla="*/ 1540 w 10000"/>
                  <a:gd name="connsiteY49" fmla="*/ 7033 h 10000"/>
                  <a:gd name="connsiteX50" fmla="*/ 1035 w 10000"/>
                  <a:gd name="connsiteY50" fmla="*/ 8000 h 10000"/>
                  <a:gd name="connsiteX51" fmla="*/ 530 w 10000"/>
                  <a:gd name="connsiteY51" fmla="*/ 8901 h 10000"/>
                  <a:gd name="connsiteX52" fmla="*/ 51 w 10000"/>
                  <a:gd name="connsiteY52" fmla="*/ 9846 h 10000"/>
                  <a:gd name="connsiteX53" fmla="*/ 0 w 10000"/>
                  <a:gd name="connsiteY53" fmla="*/ 10000 h 10000"/>
                  <a:gd name="connsiteX54" fmla="*/ 1793 w 10000"/>
                  <a:gd name="connsiteY54" fmla="*/ 6615 h 10000"/>
                  <a:gd name="connsiteX0" fmla="*/ 1793 w 10000"/>
                  <a:gd name="connsiteY0" fmla="*/ 6615 h 10000"/>
                  <a:gd name="connsiteX1" fmla="*/ 1894 w 10000"/>
                  <a:gd name="connsiteY1" fmla="*/ 6484 h 10000"/>
                  <a:gd name="connsiteX2" fmla="*/ 2348 w 10000"/>
                  <a:gd name="connsiteY2" fmla="*/ 5802 h 10000"/>
                  <a:gd name="connsiteX3" fmla="*/ 2904 w 10000"/>
                  <a:gd name="connsiteY3" fmla="*/ 5099 h 10000"/>
                  <a:gd name="connsiteX4" fmla="*/ 3434 w 10000"/>
                  <a:gd name="connsiteY4" fmla="*/ 4418 h 10000"/>
                  <a:gd name="connsiteX5" fmla="*/ 4040 w 10000"/>
                  <a:gd name="connsiteY5" fmla="*/ 3868 h 10000"/>
                  <a:gd name="connsiteX6" fmla="*/ 4293 w 10000"/>
                  <a:gd name="connsiteY6" fmla="*/ 3582 h 10000"/>
                  <a:gd name="connsiteX7" fmla="*/ 5051 w 10000"/>
                  <a:gd name="connsiteY7" fmla="*/ 2835 h 10000"/>
                  <a:gd name="connsiteX8" fmla="*/ 5884 w 10000"/>
                  <a:gd name="connsiteY8" fmla="*/ 2220 h 10000"/>
                  <a:gd name="connsiteX9" fmla="*/ 6692 w 10000"/>
                  <a:gd name="connsiteY9" fmla="*/ 1582 h 10000"/>
                  <a:gd name="connsiteX10" fmla="*/ 7045 w 10000"/>
                  <a:gd name="connsiteY10" fmla="*/ 1385 h 10000"/>
                  <a:gd name="connsiteX11" fmla="*/ 7449 w 10000"/>
                  <a:gd name="connsiteY11" fmla="*/ 1187 h 10000"/>
                  <a:gd name="connsiteX12" fmla="*/ 7854 w 10000"/>
                  <a:gd name="connsiteY12" fmla="*/ 1033 h 10000"/>
                  <a:gd name="connsiteX13" fmla="*/ 8232 w 10000"/>
                  <a:gd name="connsiteY13" fmla="*/ 967 h 10000"/>
                  <a:gd name="connsiteX14" fmla="*/ 8485 w 10000"/>
                  <a:gd name="connsiteY14" fmla="*/ 967 h 10000"/>
                  <a:gd name="connsiteX15" fmla="*/ 8687 w 10000"/>
                  <a:gd name="connsiteY15" fmla="*/ 1033 h 10000"/>
                  <a:gd name="connsiteX16" fmla="*/ 8889 w 10000"/>
                  <a:gd name="connsiteY16" fmla="*/ 1121 h 10000"/>
                  <a:gd name="connsiteX17" fmla="*/ 9091 w 10000"/>
                  <a:gd name="connsiteY17" fmla="*/ 1319 h 10000"/>
                  <a:gd name="connsiteX18" fmla="*/ 9293 w 10000"/>
                  <a:gd name="connsiteY18" fmla="*/ 1582 h 10000"/>
                  <a:gd name="connsiteX19" fmla="*/ 9343 w 10000"/>
                  <a:gd name="connsiteY19" fmla="*/ 1802 h 10000"/>
                  <a:gd name="connsiteX20" fmla="*/ 9343 w 10000"/>
                  <a:gd name="connsiteY20" fmla="*/ 2418 h 10000"/>
                  <a:gd name="connsiteX21" fmla="*/ 9293 w 10000"/>
                  <a:gd name="connsiteY21" fmla="*/ 2703 h 10000"/>
                  <a:gd name="connsiteX22" fmla="*/ 9192 w 10000"/>
                  <a:gd name="connsiteY22" fmla="*/ 3385 h 10000"/>
                  <a:gd name="connsiteX23" fmla="*/ 9192 w 10000"/>
                  <a:gd name="connsiteY23" fmla="*/ 3451 h 10000"/>
                  <a:gd name="connsiteX24" fmla="*/ 9242 w 10000"/>
                  <a:gd name="connsiteY24" fmla="*/ 3451 h 10000"/>
                  <a:gd name="connsiteX25" fmla="*/ 9293 w 10000"/>
                  <a:gd name="connsiteY25" fmla="*/ 3385 h 10000"/>
                  <a:gd name="connsiteX26" fmla="*/ 9866 w 10000"/>
                  <a:gd name="connsiteY26" fmla="*/ 3516 h 10000"/>
                  <a:gd name="connsiteX27" fmla="*/ 9978 w 10000"/>
                  <a:gd name="connsiteY27" fmla="*/ 2615 h 10000"/>
                  <a:gd name="connsiteX28" fmla="*/ 10000 w 10000"/>
                  <a:gd name="connsiteY28" fmla="*/ 1860 h 10000"/>
                  <a:gd name="connsiteX29" fmla="*/ 10000 w 10000"/>
                  <a:gd name="connsiteY29" fmla="*/ 1033 h 10000"/>
                  <a:gd name="connsiteX30" fmla="*/ 9949 w 10000"/>
                  <a:gd name="connsiteY30" fmla="*/ 769 h 10000"/>
                  <a:gd name="connsiteX31" fmla="*/ 9848 w 10000"/>
                  <a:gd name="connsiteY31" fmla="*/ 549 h 10000"/>
                  <a:gd name="connsiteX32" fmla="*/ 9697 w 10000"/>
                  <a:gd name="connsiteY32" fmla="*/ 352 h 10000"/>
                  <a:gd name="connsiteX33" fmla="*/ 9545 w 10000"/>
                  <a:gd name="connsiteY33" fmla="*/ 220 h 10000"/>
                  <a:gd name="connsiteX34" fmla="*/ 9394 w 10000"/>
                  <a:gd name="connsiteY34" fmla="*/ 88 h 10000"/>
                  <a:gd name="connsiteX35" fmla="*/ 9091 w 10000"/>
                  <a:gd name="connsiteY35" fmla="*/ 0 h 10000"/>
                  <a:gd name="connsiteX36" fmla="*/ 8687 w 10000"/>
                  <a:gd name="connsiteY36" fmla="*/ 0 h 10000"/>
                  <a:gd name="connsiteX37" fmla="*/ 8333 w 10000"/>
                  <a:gd name="connsiteY37" fmla="*/ 154 h 10000"/>
                  <a:gd name="connsiteX38" fmla="*/ 8005 w 10000"/>
                  <a:gd name="connsiteY38" fmla="*/ 220 h 10000"/>
                  <a:gd name="connsiteX39" fmla="*/ 7348 w 10000"/>
                  <a:gd name="connsiteY39" fmla="*/ 637 h 10000"/>
                  <a:gd name="connsiteX40" fmla="*/ 6742 w 10000"/>
                  <a:gd name="connsiteY40" fmla="*/ 1033 h 10000"/>
                  <a:gd name="connsiteX41" fmla="*/ 6136 w 10000"/>
                  <a:gd name="connsiteY41" fmla="*/ 1516 h 10000"/>
                  <a:gd name="connsiteX42" fmla="*/ 5505 w 10000"/>
                  <a:gd name="connsiteY42" fmla="*/ 2066 h 10000"/>
                  <a:gd name="connsiteX43" fmla="*/ 4949 w 10000"/>
                  <a:gd name="connsiteY43" fmla="*/ 2615 h 10000"/>
                  <a:gd name="connsiteX44" fmla="*/ 4394 w 10000"/>
                  <a:gd name="connsiteY44" fmla="*/ 3187 h 10000"/>
                  <a:gd name="connsiteX45" fmla="*/ 3737 w 10000"/>
                  <a:gd name="connsiteY45" fmla="*/ 3934 h 10000"/>
                  <a:gd name="connsiteX46" fmla="*/ 3434 w 10000"/>
                  <a:gd name="connsiteY46" fmla="*/ 4286 h 10000"/>
                  <a:gd name="connsiteX47" fmla="*/ 2652 w 10000"/>
                  <a:gd name="connsiteY47" fmla="*/ 5231 h 10000"/>
                  <a:gd name="connsiteX48" fmla="*/ 2045 w 10000"/>
                  <a:gd name="connsiteY48" fmla="*/ 6132 h 10000"/>
                  <a:gd name="connsiteX49" fmla="*/ 1540 w 10000"/>
                  <a:gd name="connsiteY49" fmla="*/ 7033 h 10000"/>
                  <a:gd name="connsiteX50" fmla="*/ 1035 w 10000"/>
                  <a:gd name="connsiteY50" fmla="*/ 8000 h 10000"/>
                  <a:gd name="connsiteX51" fmla="*/ 530 w 10000"/>
                  <a:gd name="connsiteY51" fmla="*/ 8901 h 10000"/>
                  <a:gd name="connsiteX52" fmla="*/ 51 w 10000"/>
                  <a:gd name="connsiteY52" fmla="*/ 9846 h 10000"/>
                  <a:gd name="connsiteX53" fmla="*/ 0 w 10000"/>
                  <a:gd name="connsiteY53" fmla="*/ 10000 h 10000"/>
                  <a:gd name="connsiteX54" fmla="*/ 1793 w 10000"/>
                  <a:gd name="connsiteY54" fmla="*/ 6615 h 10000"/>
                  <a:gd name="connsiteX0" fmla="*/ 1793 w 10012"/>
                  <a:gd name="connsiteY0" fmla="*/ 6615 h 10000"/>
                  <a:gd name="connsiteX1" fmla="*/ 1894 w 10012"/>
                  <a:gd name="connsiteY1" fmla="*/ 6484 h 10000"/>
                  <a:gd name="connsiteX2" fmla="*/ 2348 w 10012"/>
                  <a:gd name="connsiteY2" fmla="*/ 5802 h 10000"/>
                  <a:gd name="connsiteX3" fmla="*/ 2904 w 10012"/>
                  <a:gd name="connsiteY3" fmla="*/ 5099 h 10000"/>
                  <a:gd name="connsiteX4" fmla="*/ 3434 w 10012"/>
                  <a:gd name="connsiteY4" fmla="*/ 4418 h 10000"/>
                  <a:gd name="connsiteX5" fmla="*/ 4040 w 10012"/>
                  <a:gd name="connsiteY5" fmla="*/ 3868 h 10000"/>
                  <a:gd name="connsiteX6" fmla="*/ 4293 w 10012"/>
                  <a:gd name="connsiteY6" fmla="*/ 3582 h 10000"/>
                  <a:gd name="connsiteX7" fmla="*/ 5051 w 10012"/>
                  <a:gd name="connsiteY7" fmla="*/ 2835 h 10000"/>
                  <a:gd name="connsiteX8" fmla="*/ 5884 w 10012"/>
                  <a:gd name="connsiteY8" fmla="*/ 2220 h 10000"/>
                  <a:gd name="connsiteX9" fmla="*/ 6692 w 10012"/>
                  <a:gd name="connsiteY9" fmla="*/ 1582 h 10000"/>
                  <a:gd name="connsiteX10" fmla="*/ 7045 w 10012"/>
                  <a:gd name="connsiteY10" fmla="*/ 1385 h 10000"/>
                  <a:gd name="connsiteX11" fmla="*/ 7449 w 10012"/>
                  <a:gd name="connsiteY11" fmla="*/ 1187 h 10000"/>
                  <a:gd name="connsiteX12" fmla="*/ 7854 w 10012"/>
                  <a:gd name="connsiteY12" fmla="*/ 1033 h 10000"/>
                  <a:gd name="connsiteX13" fmla="*/ 8232 w 10012"/>
                  <a:gd name="connsiteY13" fmla="*/ 967 h 10000"/>
                  <a:gd name="connsiteX14" fmla="*/ 8485 w 10012"/>
                  <a:gd name="connsiteY14" fmla="*/ 967 h 10000"/>
                  <a:gd name="connsiteX15" fmla="*/ 8687 w 10012"/>
                  <a:gd name="connsiteY15" fmla="*/ 1033 h 10000"/>
                  <a:gd name="connsiteX16" fmla="*/ 8889 w 10012"/>
                  <a:gd name="connsiteY16" fmla="*/ 1121 h 10000"/>
                  <a:gd name="connsiteX17" fmla="*/ 9091 w 10012"/>
                  <a:gd name="connsiteY17" fmla="*/ 1319 h 10000"/>
                  <a:gd name="connsiteX18" fmla="*/ 9293 w 10012"/>
                  <a:gd name="connsiteY18" fmla="*/ 1582 h 10000"/>
                  <a:gd name="connsiteX19" fmla="*/ 9343 w 10012"/>
                  <a:gd name="connsiteY19" fmla="*/ 1802 h 10000"/>
                  <a:gd name="connsiteX20" fmla="*/ 9343 w 10012"/>
                  <a:gd name="connsiteY20" fmla="*/ 2418 h 10000"/>
                  <a:gd name="connsiteX21" fmla="*/ 9293 w 10012"/>
                  <a:gd name="connsiteY21" fmla="*/ 2703 h 10000"/>
                  <a:gd name="connsiteX22" fmla="*/ 9192 w 10012"/>
                  <a:gd name="connsiteY22" fmla="*/ 3385 h 10000"/>
                  <a:gd name="connsiteX23" fmla="*/ 9192 w 10012"/>
                  <a:gd name="connsiteY23" fmla="*/ 3451 h 10000"/>
                  <a:gd name="connsiteX24" fmla="*/ 9242 w 10012"/>
                  <a:gd name="connsiteY24" fmla="*/ 3451 h 10000"/>
                  <a:gd name="connsiteX25" fmla="*/ 9293 w 10012"/>
                  <a:gd name="connsiteY25" fmla="*/ 3385 h 10000"/>
                  <a:gd name="connsiteX26" fmla="*/ 9866 w 10012"/>
                  <a:gd name="connsiteY26" fmla="*/ 3516 h 10000"/>
                  <a:gd name="connsiteX27" fmla="*/ 9978 w 10012"/>
                  <a:gd name="connsiteY27" fmla="*/ 2615 h 10000"/>
                  <a:gd name="connsiteX28" fmla="*/ 10000 w 10012"/>
                  <a:gd name="connsiteY28" fmla="*/ 1860 h 10000"/>
                  <a:gd name="connsiteX29" fmla="*/ 10000 w 10012"/>
                  <a:gd name="connsiteY29" fmla="*/ 1033 h 10000"/>
                  <a:gd name="connsiteX30" fmla="*/ 9949 w 10012"/>
                  <a:gd name="connsiteY30" fmla="*/ 769 h 10000"/>
                  <a:gd name="connsiteX31" fmla="*/ 9848 w 10012"/>
                  <a:gd name="connsiteY31" fmla="*/ 549 h 10000"/>
                  <a:gd name="connsiteX32" fmla="*/ 9697 w 10012"/>
                  <a:gd name="connsiteY32" fmla="*/ 352 h 10000"/>
                  <a:gd name="connsiteX33" fmla="*/ 9545 w 10012"/>
                  <a:gd name="connsiteY33" fmla="*/ 220 h 10000"/>
                  <a:gd name="connsiteX34" fmla="*/ 9394 w 10012"/>
                  <a:gd name="connsiteY34" fmla="*/ 88 h 10000"/>
                  <a:gd name="connsiteX35" fmla="*/ 9091 w 10012"/>
                  <a:gd name="connsiteY35" fmla="*/ 0 h 10000"/>
                  <a:gd name="connsiteX36" fmla="*/ 8687 w 10012"/>
                  <a:gd name="connsiteY36" fmla="*/ 0 h 10000"/>
                  <a:gd name="connsiteX37" fmla="*/ 8333 w 10012"/>
                  <a:gd name="connsiteY37" fmla="*/ 154 h 10000"/>
                  <a:gd name="connsiteX38" fmla="*/ 8005 w 10012"/>
                  <a:gd name="connsiteY38" fmla="*/ 220 h 10000"/>
                  <a:gd name="connsiteX39" fmla="*/ 7348 w 10012"/>
                  <a:gd name="connsiteY39" fmla="*/ 637 h 10000"/>
                  <a:gd name="connsiteX40" fmla="*/ 6742 w 10012"/>
                  <a:gd name="connsiteY40" fmla="*/ 1033 h 10000"/>
                  <a:gd name="connsiteX41" fmla="*/ 6136 w 10012"/>
                  <a:gd name="connsiteY41" fmla="*/ 1516 h 10000"/>
                  <a:gd name="connsiteX42" fmla="*/ 5505 w 10012"/>
                  <a:gd name="connsiteY42" fmla="*/ 2066 h 10000"/>
                  <a:gd name="connsiteX43" fmla="*/ 4949 w 10012"/>
                  <a:gd name="connsiteY43" fmla="*/ 2615 h 10000"/>
                  <a:gd name="connsiteX44" fmla="*/ 4394 w 10012"/>
                  <a:gd name="connsiteY44" fmla="*/ 3187 h 10000"/>
                  <a:gd name="connsiteX45" fmla="*/ 3737 w 10012"/>
                  <a:gd name="connsiteY45" fmla="*/ 3934 h 10000"/>
                  <a:gd name="connsiteX46" fmla="*/ 3434 w 10012"/>
                  <a:gd name="connsiteY46" fmla="*/ 4286 h 10000"/>
                  <a:gd name="connsiteX47" fmla="*/ 2652 w 10012"/>
                  <a:gd name="connsiteY47" fmla="*/ 5231 h 10000"/>
                  <a:gd name="connsiteX48" fmla="*/ 2045 w 10012"/>
                  <a:gd name="connsiteY48" fmla="*/ 6132 h 10000"/>
                  <a:gd name="connsiteX49" fmla="*/ 1540 w 10012"/>
                  <a:gd name="connsiteY49" fmla="*/ 7033 h 10000"/>
                  <a:gd name="connsiteX50" fmla="*/ 1035 w 10012"/>
                  <a:gd name="connsiteY50" fmla="*/ 8000 h 10000"/>
                  <a:gd name="connsiteX51" fmla="*/ 530 w 10012"/>
                  <a:gd name="connsiteY51" fmla="*/ 8901 h 10000"/>
                  <a:gd name="connsiteX52" fmla="*/ 51 w 10012"/>
                  <a:gd name="connsiteY52" fmla="*/ 9846 h 10000"/>
                  <a:gd name="connsiteX53" fmla="*/ 0 w 10012"/>
                  <a:gd name="connsiteY53" fmla="*/ 10000 h 10000"/>
                  <a:gd name="connsiteX54" fmla="*/ 1793 w 10012"/>
                  <a:gd name="connsiteY54" fmla="*/ 6615 h 10000"/>
                  <a:gd name="connsiteX0" fmla="*/ 1793 w 10012"/>
                  <a:gd name="connsiteY0" fmla="*/ 6615 h 10000"/>
                  <a:gd name="connsiteX1" fmla="*/ 1894 w 10012"/>
                  <a:gd name="connsiteY1" fmla="*/ 6484 h 10000"/>
                  <a:gd name="connsiteX2" fmla="*/ 2348 w 10012"/>
                  <a:gd name="connsiteY2" fmla="*/ 5802 h 10000"/>
                  <a:gd name="connsiteX3" fmla="*/ 2904 w 10012"/>
                  <a:gd name="connsiteY3" fmla="*/ 5099 h 10000"/>
                  <a:gd name="connsiteX4" fmla="*/ 3434 w 10012"/>
                  <a:gd name="connsiteY4" fmla="*/ 4418 h 10000"/>
                  <a:gd name="connsiteX5" fmla="*/ 4040 w 10012"/>
                  <a:gd name="connsiteY5" fmla="*/ 3868 h 10000"/>
                  <a:gd name="connsiteX6" fmla="*/ 4293 w 10012"/>
                  <a:gd name="connsiteY6" fmla="*/ 3582 h 10000"/>
                  <a:gd name="connsiteX7" fmla="*/ 5051 w 10012"/>
                  <a:gd name="connsiteY7" fmla="*/ 2835 h 10000"/>
                  <a:gd name="connsiteX8" fmla="*/ 5884 w 10012"/>
                  <a:gd name="connsiteY8" fmla="*/ 2220 h 10000"/>
                  <a:gd name="connsiteX9" fmla="*/ 6692 w 10012"/>
                  <a:gd name="connsiteY9" fmla="*/ 1582 h 10000"/>
                  <a:gd name="connsiteX10" fmla="*/ 7045 w 10012"/>
                  <a:gd name="connsiteY10" fmla="*/ 1385 h 10000"/>
                  <a:gd name="connsiteX11" fmla="*/ 7449 w 10012"/>
                  <a:gd name="connsiteY11" fmla="*/ 1187 h 10000"/>
                  <a:gd name="connsiteX12" fmla="*/ 7854 w 10012"/>
                  <a:gd name="connsiteY12" fmla="*/ 1033 h 10000"/>
                  <a:gd name="connsiteX13" fmla="*/ 8232 w 10012"/>
                  <a:gd name="connsiteY13" fmla="*/ 967 h 10000"/>
                  <a:gd name="connsiteX14" fmla="*/ 8485 w 10012"/>
                  <a:gd name="connsiteY14" fmla="*/ 967 h 10000"/>
                  <a:gd name="connsiteX15" fmla="*/ 8687 w 10012"/>
                  <a:gd name="connsiteY15" fmla="*/ 1033 h 10000"/>
                  <a:gd name="connsiteX16" fmla="*/ 8889 w 10012"/>
                  <a:gd name="connsiteY16" fmla="*/ 1121 h 10000"/>
                  <a:gd name="connsiteX17" fmla="*/ 9091 w 10012"/>
                  <a:gd name="connsiteY17" fmla="*/ 1319 h 10000"/>
                  <a:gd name="connsiteX18" fmla="*/ 9293 w 10012"/>
                  <a:gd name="connsiteY18" fmla="*/ 1582 h 10000"/>
                  <a:gd name="connsiteX19" fmla="*/ 9343 w 10012"/>
                  <a:gd name="connsiteY19" fmla="*/ 1802 h 10000"/>
                  <a:gd name="connsiteX20" fmla="*/ 9343 w 10012"/>
                  <a:gd name="connsiteY20" fmla="*/ 2418 h 10000"/>
                  <a:gd name="connsiteX21" fmla="*/ 9293 w 10012"/>
                  <a:gd name="connsiteY21" fmla="*/ 2703 h 10000"/>
                  <a:gd name="connsiteX22" fmla="*/ 9192 w 10012"/>
                  <a:gd name="connsiteY22" fmla="*/ 3385 h 10000"/>
                  <a:gd name="connsiteX23" fmla="*/ 9192 w 10012"/>
                  <a:gd name="connsiteY23" fmla="*/ 3451 h 10000"/>
                  <a:gd name="connsiteX24" fmla="*/ 9242 w 10012"/>
                  <a:gd name="connsiteY24" fmla="*/ 3451 h 10000"/>
                  <a:gd name="connsiteX25" fmla="*/ 9293 w 10012"/>
                  <a:gd name="connsiteY25" fmla="*/ 3385 h 10000"/>
                  <a:gd name="connsiteX26" fmla="*/ 9866 w 10012"/>
                  <a:gd name="connsiteY26" fmla="*/ 3516 h 10000"/>
                  <a:gd name="connsiteX27" fmla="*/ 9978 w 10012"/>
                  <a:gd name="connsiteY27" fmla="*/ 2615 h 10000"/>
                  <a:gd name="connsiteX28" fmla="*/ 10000 w 10012"/>
                  <a:gd name="connsiteY28" fmla="*/ 1860 h 10000"/>
                  <a:gd name="connsiteX29" fmla="*/ 10000 w 10012"/>
                  <a:gd name="connsiteY29" fmla="*/ 1033 h 10000"/>
                  <a:gd name="connsiteX30" fmla="*/ 9949 w 10012"/>
                  <a:gd name="connsiteY30" fmla="*/ 769 h 10000"/>
                  <a:gd name="connsiteX31" fmla="*/ 9848 w 10012"/>
                  <a:gd name="connsiteY31" fmla="*/ 549 h 10000"/>
                  <a:gd name="connsiteX32" fmla="*/ 9697 w 10012"/>
                  <a:gd name="connsiteY32" fmla="*/ 352 h 10000"/>
                  <a:gd name="connsiteX33" fmla="*/ 9545 w 10012"/>
                  <a:gd name="connsiteY33" fmla="*/ 220 h 10000"/>
                  <a:gd name="connsiteX34" fmla="*/ 9394 w 10012"/>
                  <a:gd name="connsiteY34" fmla="*/ 88 h 10000"/>
                  <a:gd name="connsiteX35" fmla="*/ 9091 w 10012"/>
                  <a:gd name="connsiteY35" fmla="*/ 0 h 10000"/>
                  <a:gd name="connsiteX36" fmla="*/ 8687 w 10012"/>
                  <a:gd name="connsiteY36" fmla="*/ 0 h 10000"/>
                  <a:gd name="connsiteX37" fmla="*/ 8333 w 10012"/>
                  <a:gd name="connsiteY37" fmla="*/ 154 h 10000"/>
                  <a:gd name="connsiteX38" fmla="*/ 8005 w 10012"/>
                  <a:gd name="connsiteY38" fmla="*/ 220 h 10000"/>
                  <a:gd name="connsiteX39" fmla="*/ 7348 w 10012"/>
                  <a:gd name="connsiteY39" fmla="*/ 637 h 10000"/>
                  <a:gd name="connsiteX40" fmla="*/ 6742 w 10012"/>
                  <a:gd name="connsiteY40" fmla="*/ 1033 h 10000"/>
                  <a:gd name="connsiteX41" fmla="*/ 6136 w 10012"/>
                  <a:gd name="connsiteY41" fmla="*/ 1516 h 10000"/>
                  <a:gd name="connsiteX42" fmla="*/ 5505 w 10012"/>
                  <a:gd name="connsiteY42" fmla="*/ 2066 h 10000"/>
                  <a:gd name="connsiteX43" fmla="*/ 4949 w 10012"/>
                  <a:gd name="connsiteY43" fmla="*/ 2615 h 10000"/>
                  <a:gd name="connsiteX44" fmla="*/ 4394 w 10012"/>
                  <a:gd name="connsiteY44" fmla="*/ 3187 h 10000"/>
                  <a:gd name="connsiteX45" fmla="*/ 3737 w 10012"/>
                  <a:gd name="connsiteY45" fmla="*/ 3934 h 10000"/>
                  <a:gd name="connsiteX46" fmla="*/ 3434 w 10012"/>
                  <a:gd name="connsiteY46" fmla="*/ 4286 h 10000"/>
                  <a:gd name="connsiteX47" fmla="*/ 2652 w 10012"/>
                  <a:gd name="connsiteY47" fmla="*/ 5231 h 10000"/>
                  <a:gd name="connsiteX48" fmla="*/ 2045 w 10012"/>
                  <a:gd name="connsiteY48" fmla="*/ 6132 h 10000"/>
                  <a:gd name="connsiteX49" fmla="*/ 1540 w 10012"/>
                  <a:gd name="connsiteY49" fmla="*/ 7033 h 10000"/>
                  <a:gd name="connsiteX50" fmla="*/ 1035 w 10012"/>
                  <a:gd name="connsiteY50" fmla="*/ 8000 h 10000"/>
                  <a:gd name="connsiteX51" fmla="*/ 530 w 10012"/>
                  <a:gd name="connsiteY51" fmla="*/ 8901 h 10000"/>
                  <a:gd name="connsiteX52" fmla="*/ 51 w 10012"/>
                  <a:gd name="connsiteY52" fmla="*/ 9846 h 10000"/>
                  <a:gd name="connsiteX53" fmla="*/ 0 w 10012"/>
                  <a:gd name="connsiteY53" fmla="*/ 10000 h 10000"/>
                  <a:gd name="connsiteX54" fmla="*/ 1793 w 10012"/>
                  <a:gd name="connsiteY54" fmla="*/ 6615 h 10000"/>
                  <a:gd name="connsiteX0" fmla="*/ 1793 w 10051"/>
                  <a:gd name="connsiteY0" fmla="*/ 6615 h 10000"/>
                  <a:gd name="connsiteX1" fmla="*/ 1894 w 10051"/>
                  <a:gd name="connsiteY1" fmla="*/ 6484 h 10000"/>
                  <a:gd name="connsiteX2" fmla="*/ 2348 w 10051"/>
                  <a:gd name="connsiteY2" fmla="*/ 5802 h 10000"/>
                  <a:gd name="connsiteX3" fmla="*/ 2904 w 10051"/>
                  <a:gd name="connsiteY3" fmla="*/ 5099 h 10000"/>
                  <a:gd name="connsiteX4" fmla="*/ 3434 w 10051"/>
                  <a:gd name="connsiteY4" fmla="*/ 4418 h 10000"/>
                  <a:gd name="connsiteX5" fmla="*/ 4040 w 10051"/>
                  <a:gd name="connsiteY5" fmla="*/ 3868 h 10000"/>
                  <a:gd name="connsiteX6" fmla="*/ 4293 w 10051"/>
                  <a:gd name="connsiteY6" fmla="*/ 3582 h 10000"/>
                  <a:gd name="connsiteX7" fmla="*/ 5051 w 10051"/>
                  <a:gd name="connsiteY7" fmla="*/ 2835 h 10000"/>
                  <a:gd name="connsiteX8" fmla="*/ 5884 w 10051"/>
                  <a:gd name="connsiteY8" fmla="*/ 2220 h 10000"/>
                  <a:gd name="connsiteX9" fmla="*/ 6692 w 10051"/>
                  <a:gd name="connsiteY9" fmla="*/ 1582 h 10000"/>
                  <a:gd name="connsiteX10" fmla="*/ 7045 w 10051"/>
                  <a:gd name="connsiteY10" fmla="*/ 1385 h 10000"/>
                  <a:gd name="connsiteX11" fmla="*/ 7449 w 10051"/>
                  <a:gd name="connsiteY11" fmla="*/ 1187 h 10000"/>
                  <a:gd name="connsiteX12" fmla="*/ 7854 w 10051"/>
                  <a:gd name="connsiteY12" fmla="*/ 1033 h 10000"/>
                  <a:gd name="connsiteX13" fmla="*/ 8232 w 10051"/>
                  <a:gd name="connsiteY13" fmla="*/ 967 h 10000"/>
                  <a:gd name="connsiteX14" fmla="*/ 8485 w 10051"/>
                  <a:gd name="connsiteY14" fmla="*/ 967 h 10000"/>
                  <a:gd name="connsiteX15" fmla="*/ 8687 w 10051"/>
                  <a:gd name="connsiteY15" fmla="*/ 1033 h 10000"/>
                  <a:gd name="connsiteX16" fmla="*/ 8889 w 10051"/>
                  <a:gd name="connsiteY16" fmla="*/ 1121 h 10000"/>
                  <a:gd name="connsiteX17" fmla="*/ 9091 w 10051"/>
                  <a:gd name="connsiteY17" fmla="*/ 1319 h 10000"/>
                  <a:gd name="connsiteX18" fmla="*/ 9293 w 10051"/>
                  <a:gd name="connsiteY18" fmla="*/ 1582 h 10000"/>
                  <a:gd name="connsiteX19" fmla="*/ 9343 w 10051"/>
                  <a:gd name="connsiteY19" fmla="*/ 1802 h 10000"/>
                  <a:gd name="connsiteX20" fmla="*/ 9343 w 10051"/>
                  <a:gd name="connsiteY20" fmla="*/ 2418 h 10000"/>
                  <a:gd name="connsiteX21" fmla="*/ 9293 w 10051"/>
                  <a:gd name="connsiteY21" fmla="*/ 2703 h 10000"/>
                  <a:gd name="connsiteX22" fmla="*/ 9192 w 10051"/>
                  <a:gd name="connsiteY22" fmla="*/ 3385 h 10000"/>
                  <a:gd name="connsiteX23" fmla="*/ 9192 w 10051"/>
                  <a:gd name="connsiteY23" fmla="*/ 3451 h 10000"/>
                  <a:gd name="connsiteX24" fmla="*/ 9242 w 10051"/>
                  <a:gd name="connsiteY24" fmla="*/ 3451 h 10000"/>
                  <a:gd name="connsiteX25" fmla="*/ 9293 w 10051"/>
                  <a:gd name="connsiteY25" fmla="*/ 3385 h 10000"/>
                  <a:gd name="connsiteX26" fmla="*/ 9866 w 10051"/>
                  <a:gd name="connsiteY26" fmla="*/ 3516 h 10000"/>
                  <a:gd name="connsiteX27" fmla="*/ 9978 w 10051"/>
                  <a:gd name="connsiteY27" fmla="*/ 2615 h 10000"/>
                  <a:gd name="connsiteX28" fmla="*/ 10039 w 10051"/>
                  <a:gd name="connsiteY28" fmla="*/ 1764 h 10000"/>
                  <a:gd name="connsiteX29" fmla="*/ 10000 w 10051"/>
                  <a:gd name="connsiteY29" fmla="*/ 1033 h 10000"/>
                  <a:gd name="connsiteX30" fmla="*/ 9949 w 10051"/>
                  <a:gd name="connsiteY30" fmla="*/ 769 h 10000"/>
                  <a:gd name="connsiteX31" fmla="*/ 9848 w 10051"/>
                  <a:gd name="connsiteY31" fmla="*/ 549 h 10000"/>
                  <a:gd name="connsiteX32" fmla="*/ 9697 w 10051"/>
                  <a:gd name="connsiteY32" fmla="*/ 352 h 10000"/>
                  <a:gd name="connsiteX33" fmla="*/ 9545 w 10051"/>
                  <a:gd name="connsiteY33" fmla="*/ 220 h 10000"/>
                  <a:gd name="connsiteX34" fmla="*/ 9394 w 10051"/>
                  <a:gd name="connsiteY34" fmla="*/ 88 h 10000"/>
                  <a:gd name="connsiteX35" fmla="*/ 9091 w 10051"/>
                  <a:gd name="connsiteY35" fmla="*/ 0 h 10000"/>
                  <a:gd name="connsiteX36" fmla="*/ 8687 w 10051"/>
                  <a:gd name="connsiteY36" fmla="*/ 0 h 10000"/>
                  <a:gd name="connsiteX37" fmla="*/ 8333 w 10051"/>
                  <a:gd name="connsiteY37" fmla="*/ 154 h 10000"/>
                  <a:gd name="connsiteX38" fmla="*/ 8005 w 10051"/>
                  <a:gd name="connsiteY38" fmla="*/ 220 h 10000"/>
                  <a:gd name="connsiteX39" fmla="*/ 7348 w 10051"/>
                  <a:gd name="connsiteY39" fmla="*/ 637 h 10000"/>
                  <a:gd name="connsiteX40" fmla="*/ 6742 w 10051"/>
                  <a:gd name="connsiteY40" fmla="*/ 1033 h 10000"/>
                  <a:gd name="connsiteX41" fmla="*/ 6136 w 10051"/>
                  <a:gd name="connsiteY41" fmla="*/ 1516 h 10000"/>
                  <a:gd name="connsiteX42" fmla="*/ 5505 w 10051"/>
                  <a:gd name="connsiteY42" fmla="*/ 2066 h 10000"/>
                  <a:gd name="connsiteX43" fmla="*/ 4949 w 10051"/>
                  <a:gd name="connsiteY43" fmla="*/ 2615 h 10000"/>
                  <a:gd name="connsiteX44" fmla="*/ 4394 w 10051"/>
                  <a:gd name="connsiteY44" fmla="*/ 3187 h 10000"/>
                  <a:gd name="connsiteX45" fmla="*/ 3737 w 10051"/>
                  <a:gd name="connsiteY45" fmla="*/ 3934 h 10000"/>
                  <a:gd name="connsiteX46" fmla="*/ 3434 w 10051"/>
                  <a:gd name="connsiteY46" fmla="*/ 4286 h 10000"/>
                  <a:gd name="connsiteX47" fmla="*/ 2652 w 10051"/>
                  <a:gd name="connsiteY47" fmla="*/ 5231 h 10000"/>
                  <a:gd name="connsiteX48" fmla="*/ 2045 w 10051"/>
                  <a:gd name="connsiteY48" fmla="*/ 6132 h 10000"/>
                  <a:gd name="connsiteX49" fmla="*/ 1540 w 10051"/>
                  <a:gd name="connsiteY49" fmla="*/ 7033 h 10000"/>
                  <a:gd name="connsiteX50" fmla="*/ 1035 w 10051"/>
                  <a:gd name="connsiteY50" fmla="*/ 8000 h 10000"/>
                  <a:gd name="connsiteX51" fmla="*/ 530 w 10051"/>
                  <a:gd name="connsiteY51" fmla="*/ 8901 h 10000"/>
                  <a:gd name="connsiteX52" fmla="*/ 51 w 10051"/>
                  <a:gd name="connsiteY52" fmla="*/ 9846 h 10000"/>
                  <a:gd name="connsiteX53" fmla="*/ 0 w 10051"/>
                  <a:gd name="connsiteY53" fmla="*/ 10000 h 10000"/>
                  <a:gd name="connsiteX54" fmla="*/ 1793 w 10051"/>
                  <a:gd name="connsiteY54" fmla="*/ 6615 h 10000"/>
                  <a:gd name="connsiteX0" fmla="*/ 1793 w 10051"/>
                  <a:gd name="connsiteY0" fmla="*/ 6615 h 10000"/>
                  <a:gd name="connsiteX1" fmla="*/ 1894 w 10051"/>
                  <a:gd name="connsiteY1" fmla="*/ 6484 h 10000"/>
                  <a:gd name="connsiteX2" fmla="*/ 2348 w 10051"/>
                  <a:gd name="connsiteY2" fmla="*/ 5802 h 10000"/>
                  <a:gd name="connsiteX3" fmla="*/ 2904 w 10051"/>
                  <a:gd name="connsiteY3" fmla="*/ 5099 h 10000"/>
                  <a:gd name="connsiteX4" fmla="*/ 3434 w 10051"/>
                  <a:gd name="connsiteY4" fmla="*/ 4418 h 10000"/>
                  <a:gd name="connsiteX5" fmla="*/ 4040 w 10051"/>
                  <a:gd name="connsiteY5" fmla="*/ 3868 h 10000"/>
                  <a:gd name="connsiteX6" fmla="*/ 4293 w 10051"/>
                  <a:gd name="connsiteY6" fmla="*/ 3582 h 10000"/>
                  <a:gd name="connsiteX7" fmla="*/ 5051 w 10051"/>
                  <a:gd name="connsiteY7" fmla="*/ 2835 h 10000"/>
                  <a:gd name="connsiteX8" fmla="*/ 5884 w 10051"/>
                  <a:gd name="connsiteY8" fmla="*/ 2220 h 10000"/>
                  <a:gd name="connsiteX9" fmla="*/ 6692 w 10051"/>
                  <a:gd name="connsiteY9" fmla="*/ 1582 h 10000"/>
                  <a:gd name="connsiteX10" fmla="*/ 7045 w 10051"/>
                  <a:gd name="connsiteY10" fmla="*/ 1385 h 10000"/>
                  <a:gd name="connsiteX11" fmla="*/ 7449 w 10051"/>
                  <a:gd name="connsiteY11" fmla="*/ 1187 h 10000"/>
                  <a:gd name="connsiteX12" fmla="*/ 7854 w 10051"/>
                  <a:gd name="connsiteY12" fmla="*/ 1033 h 10000"/>
                  <a:gd name="connsiteX13" fmla="*/ 8232 w 10051"/>
                  <a:gd name="connsiteY13" fmla="*/ 967 h 10000"/>
                  <a:gd name="connsiteX14" fmla="*/ 8485 w 10051"/>
                  <a:gd name="connsiteY14" fmla="*/ 967 h 10000"/>
                  <a:gd name="connsiteX15" fmla="*/ 8687 w 10051"/>
                  <a:gd name="connsiteY15" fmla="*/ 1033 h 10000"/>
                  <a:gd name="connsiteX16" fmla="*/ 8889 w 10051"/>
                  <a:gd name="connsiteY16" fmla="*/ 1121 h 10000"/>
                  <a:gd name="connsiteX17" fmla="*/ 9091 w 10051"/>
                  <a:gd name="connsiteY17" fmla="*/ 1319 h 10000"/>
                  <a:gd name="connsiteX18" fmla="*/ 9293 w 10051"/>
                  <a:gd name="connsiteY18" fmla="*/ 1582 h 10000"/>
                  <a:gd name="connsiteX19" fmla="*/ 9343 w 10051"/>
                  <a:gd name="connsiteY19" fmla="*/ 1802 h 10000"/>
                  <a:gd name="connsiteX20" fmla="*/ 9343 w 10051"/>
                  <a:gd name="connsiteY20" fmla="*/ 2418 h 10000"/>
                  <a:gd name="connsiteX21" fmla="*/ 9293 w 10051"/>
                  <a:gd name="connsiteY21" fmla="*/ 2703 h 10000"/>
                  <a:gd name="connsiteX22" fmla="*/ 9192 w 10051"/>
                  <a:gd name="connsiteY22" fmla="*/ 3385 h 10000"/>
                  <a:gd name="connsiteX23" fmla="*/ 9192 w 10051"/>
                  <a:gd name="connsiteY23" fmla="*/ 3451 h 10000"/>
                  <a:gd name="connsiteX24" fmla="*/ 9242 w 10051"/>
                  <a:gd name="connsiteY24" fmla="*/ 3451 h 10000"/>
                  <a:gd name="connsiteX25" fmla="*/ 9650 w 10051"/>
                  <a:gd name="connsiteY25" fmla="*/ 3154 h 10000"/>
                  <a:gd name="connsiteX26" fmla="*/ 9866 w 10051"/>
                  <a:gd name="connsiteY26" fmla="*/ 3516 h 10000"/>
                  <a:gd name="connsiteX27" fmla="*/ 9978 w 10051"/>
                  <a:gd name="connsiteY27" fmla="*/ 2615 h 10000"/>
                  <a:gd name="connsiteX28" fmla="*/ 10039 w 10051"/>
                  <a:gd name="connsiteY28" fmla="*/ 1764 h 10000"/>
                  <a:gd name="connsiteX29" fmla="*/ 10000 w 10051"/>
                  <a:gd name="connsiteY29" fmla="*/ 1033 h 10000"/>
                  <a:gd name="connsiteX30" fmla="*/ 9949 w 10051"/>
                  <a:gd name="connsiteY30" fmla="*/ 769 h 10000"/>
                  <a:gd name="connsiteX31" fmla="*/ 9848 w 10051"/>
                  <a:gd name="connsiteY31" fmla="*/ 549 h 10000"/>
                  <a:gd name="connsiteX32" fmla="*/ 9697 w 10051"/>
                  <a:gd name="connsiteY32" fmla="*/ 352 h 10000"/>
                  <a:gd name="connsiteX33" fmla="*/ 9545 w 10051"/>
                  <a:gd name="connsiteY33" fmla="*/ 220 h 10000"/>
                  <a:gd name="connsiteX34" fmla="*/ 9394 w 10051"/>
                  <a:gd name="connsiteY34" fmla="*/ 88 h 10000"/>
                  <a:gd name="connsiteX35" fmla="*/ 9091 w 10051"/>
                  <a:gd name="connsiteY35" fmla="*/ 0 h 10000"/>
                  <a:gd name="connsiteX36" fmla="*/ 8687 w 10051"/>
                  <a:gd name="connsiteY36" fmla="*/ 0 h 10000"/>
                  <a:gd name="connsiteX37" fmla="*/ 8333 w 10051"/>
                  <a:gd name="connsiteY37" fmla="*/ 154 h 10000"/>
                  <a:gd name="connsiteX38" fmla="*/ 8005 w 10051"/>
                  <a:gd name="connsiteY38" fmla="*/ 220 h 10000"/>
                  <a:gd name="connsiteX39" fmla="*/ 7348 w 10051"/>
                  <a:gd name="connsiteY39" fmla="*/ 637 h 10000"/>
                  <a:gd name="connsiteX40" fmla="*/ 6742 w 10051"/>
                  <a:gd name="connsiteY40" fmla="*/ 1033 h 10000"/>
                  <a:gd name="connsiteX41" fmla="*/ 6136 w 10051"/>
                  <a:gd name="connsiteY41" fmla="*/ 1516 h 10000"/>
                  <a:gd name="connsiteX42" fmla="*/ 5505 w 10051"/>
                  <a:gd name="connsiteY42" fmla="*/ 2066 h 10000"/>
                  <a:gd name="connsiteX43" fmla="*/ 4949 w 10051"/>
                  <a:gd name="connsiteY43" fmla="*/ 2615 h 10000"/>
                  <a:gd name="connsiteX44" fmla="*/ 4394 w 10051"/>
                  <a:gd name="connsiteY44" fmla="*/ 3187 h 10000"/>
                  <a:gd name="connsiteX45" fmla="*/ 3737 w 10051"/>
                  <a:gd name="connsiteY45" fmla="*/ 3934 h 10000"/>
                  <a:gd name="connsiteX46" fmla="*/ 3434 w 10051"/>
                  <a:gd name="connsiteY46" fmla="*/ 4286 h 10000"/>
                  <a:gd name="connsiteX47" fmla="*/ 2652 w 10051"/>
                  <a:gd name="connsiteY47" fmla="*/ 5231 h 10000"/>
                  <a:gd name="connsiteX48" fmla="*/ 2045 w 10051"/>
                  <a:gd name="connsiteY48" fmla="*/ 6132 h 10000"/>
                  <a:gd name="connsiteX49" fmla="*/ 1540 w 10051"/>
                  <a:gd name="connsiteY49" fmla="*/ 7033 h 10000"/>
                  <a:gd name="connsiteX50" fmla="*/ 1035 w 10051"/>
                  <a:gd name="connsiteY50" fmla="*/ 8000 h 10000"/>
                  <a:gd name="connsiteX51" fmla="*/ 530 w 10051"/>
                  <a:gd name="connsiteY51" fmla="*/ 8901 h 10000"/>
                  <a:gd name="connsiteX52" fmla="*/ 51 w 10051"/>
                  <a:gd name="connsiteY52" fmla="*/ 9846 h 10000"/>
                  <a:gd name="connsiteX53" fmla="*/ 0 w 10051"/>
                  <a:gd name="connsiteY53" fmla="*/ 10000 h 10000"/>
                  <a:gd name="connsiteX54" fmla="*/ 1793 w 10051"/>
                  <a:gd name="connsiteY54" fmla="*/ 6615 h 10000"/>
                  <a:gd name="connsiteX0" fmla="*/ 1793 w 10051"/>
                  <a:gd name="connsiteY0" fmla="*/ 6615 h 10000"/>
                  <a:gd name="connsiteX1" fmla="*/ 1894 w 10051"/>
                  <a:gd name="connsiteY1" fmla="*/ 6484 h 10000"/>
                  <a:gd name="connsiteX2" fmla="*/ 2348 w 10051"/>
                  <a:gd name="connsiteY2" fmla="*/ 5802 h 10000"/>
                  <a:gd name="connsiteX3" fmla="*/ 2904 w 10051"/>
                  <a:gd name="connsiteY3" fmla="*/ 5099 h 10000"/>
                  <a:gd name="connsiteX4" fmla="*/ 3434 w 10051"/>
                  <a:gd name="connsiteY4" fmla="*/ 4418 h 10000"/>
                  <a:gd name="connsiteX5" fmla="*/ 4040 w 10051"/>
                  <a:gd name="connsiteY5" fmla="*/ 3868 h 10000"/>
                  <a:gd name="connsiteX6" fmla="*/ 4293 w 10051"/>
                  <a:gd name="connsiteY6" fmla="*/ 3582 h 10000"/>
                  <a:gd name="connsiteX7" fmla="*/ 5051 w 10051"/>
                  <a:gd name="connsiteY7" fmla="*/ 2835 h 10000"/>
                  <a:gd name="connsiteX8" fmla="*/ 5884 w 10051"/>
                  <a:gd name="connsiteY8" fmla="*/ 2220 h 10000"/>
                  <a:gd name="connsiteX9" fmla="*/ 6692 w 10051"/>
                  <a:gd name="connsiteY9" fmla="*/ 1582 h 10000"/>
                  <a:gd name="connsiteX10" fmla="*/ 7045 w 10051"/>
                  <a:gd name="connsiteY10" fmla="*/ 1385 h 10000"/>
                  <a:gd name="connsiteX11" fmla="*/ 7449 w 10051"/>
                  <a:gd name="connsiteY11" fmla="*/ 1187 h 10000"/>
                  <a:gd name="connsiteX12" fmla="*/ 7854 w 10051"/>
                  <a:gd name="connsiteY12" fmla="*/ 1033 h 10000"/>
                  <a:gd name="connsiteX13" fmla="*/ 8232 w 10051"/>
                  <a:gd name="connsiteY13" fmla="*/ 967 h 10000"/>
                  <a:gd name="connsiteX14" fmla="*/ 8485 w 10051"/>
                  <a:gd name="connsiteY14" fmla="*/ 967 h 10000"/>
                  <a:gd name="connsiteX15" fmla="*/ 8687 w 10051"/>
                  <a:gd name="connsiteY15" fmla="*/ 1033 h 10000"/>
                  <a:gd name="connsiteX16" fmla="*/ 8889 w 10051"/>
                  <a:gd name="connsiteY16" fmla="*/ 1121 h 10000"/>
                  <a:gd name="connsiteX17" fmla="*/ 9091 w 10051"/>
                  <a:gd name="connsiteY17" fmla="*/ 1319 h 10000"/>
                  <a:gd name="connsiteX18" fmla="*/ 9293 w 10051"/>
                  <a:gd name="connsiteY18" fmla="*/ 1582 h 10000"/>
                  <a:gd name="connsiteX19" fmla="*/ 9343 w 10051"/>
                  <a:gd name="connsiteY19" fmla="*/ 1802 h 10000"/>
                  <a:gd name="connsiteX20" fmla="*/ 9343 w 10051"/>
                  <a:gd name="connsiteY20" fmla="*/ 2418 h 10000"/>
                  <a:gd name="connsiteX21" fmla="*/ 9293 w 10051"/>
                  <a:gd name="connsiteY21" fmla="*/ 2703 h 10000"/>
                  <a:gd name="connsiteX22" fmla="*/ 9192 w 10051"/>
                  <a:gd name="connsiteY22" fmla="*/ 3385 h 10000"/>
                  <a:gd name="connsiteX23" fmla="*/ 9192 w 10051"/>
                  <a:gd name="connsiteY23" fmla="*/ 3451 h 10000"/>
                  <a:gd name="connsiteX24" fmla="*/ 9387 w 10051"/>
                  <a:gd name="connsiteY24" fmla="*/ 3182 h 10000"/>
                  <a:gd name="connsiteX25" fmla="*/ 9650 w 10051"/>
                  <a:gd name="connsiteY25" fmla="*/ 3154 h 10000"/>
                  <a:gd name="connsiteX26" fmla="*/ 9866 w 10051"/>
                  <a:gd name="connsiteY26" fmla="*/ 3516 h 10000"/>
                  <a:gd name="connsiteX27" fmla="*/ 9978 w 10051"/>
                  <a:gd name="connsiteY27" fmla="*/ 2615 h 10000"/>
                  <a:gd name="connsiteX28" fmla="*/ 10039 w 10051"/>
                  <a:gd name="connsiteY28" fmla="*/ 1764 h 10000"/>
                  <a:gd name="connsiteX29" fmla="*/ 10000 w 10051"/>
                  <a:gd name="connsiteY29" fmla="*/ 1033 h 10000"/>
                  <a:gd name="connsiteX30" fmla="*/ 9949 w 10051"/>
                  <a:gd name="connsiteY30" fmla="*/ 769 h 10000"/>
                  <a:gd name="connsiteX31" fmla="*/ 9848 w 10051"/>
                  <a:gd name="connsiteY31" fmla="*/ 549 h 10000"/>
                  <a:gd name="connsiteX32" fmla="*/ 9697 w 10051"/>
                  <a:gd name="connsiteY32" fmla="*/ 352 h 10000"/>
                  <a:gd name="connsiteX33" fmla="*/ 9545 w 10051"/>
                  <a:gd name="connsiteY33" fmla="*/ 220 h 10000"/>
                  <a:gd name="connsiteX34" fmla="*/ 9394 w 10051"/>
                  <a:gd name="connsiteY34" fmla="*/ 88 h 10000"/>
                  <a:gd name="connsiteX35" fmla="*/ 9091 w 10051"/>
                  <a:gd name="connsiteY35" fmla="*/ 0 h 10000"/>
                  <a:gd name="connsiteX36" fmla="*/ 8687 w 10051"/>
                  <a:gd name="connsiteY36" fmla="*/ 0 h 10000"/>
                  <a:gd name="connsiteX37" fmla="*/ 8333 w 10051"/>
                  <a:gd name="connsiteY37" fmla="*/ 154 h 10000"/>
                  <a:gd name="connsiteX38" fmla="*/ 8005 w 10051"/>
                  <a:gd name="connsiteY38" fmla="*/ 220 h 10000"/>
                  <a:gd name="connsiteX39" fmla="*/ 7348 w 10051"/>
                  <a:gd name="connsiteY39" fmla="*/ 637 h 10000"/>
                  <a:gd name="connsiteX40" fmla="*/ 6742 w 10051"/>
                  <a:gd name="connsiteY40" fmla="*/ 1033 h 10000"/>
                  <a:gd name="connsiteX41" fmla="*/ 6136 w 10051"/>
                  <a:gd name="connsiteY41" fmla="*/ 1516 h 10000"/>
                  <a:gd name="connsiteX42" fmla="*/ 5505 w 10051"/>
                  <a:gd name="connsiteY42" fmla="*/ 2066 h 10000"/>
                  <a:gd name="connsiteX43" fmla="*/ 4949 w 10051"/>
                  <a:gd name="connsiteY43" fmla="*/ 2615 h 10000"/>
                  <a:gd name="connsiteX44" fmla="*/ 4394 w 10051"/>
                  <a:gd name="connsiteY44" fmla="*/ 3187 h 10000"/>
                  <a:gd name="connsiteX45" fmla="*/ 3737 w 10051"/>
                  <a:gd name="connsiteY45" fmla="*/ 3934 h 10000"/>
                  <a:gd name="connsiteX46" fmla="*/ 3434 w 10051"/>
                  <a:gd name="connsiteY46" fmla="*/ 4286 h 10000"/>
                  <a:gd name="connsiteX47" fmla="*/ 2652 w 10051"/>
                  <a:gd name="connsiteY47" fmla="*/ 5231 h 10000"/>
                  <a:gd name="connsiteX48" fmla="*/ 2045 w 10051"/>
                  <a:gd name="connsiteY48" fmla="*/ 6132 h 10000"/>
                  <a:gd name="connsiteX49" fmla="*/ 1540 w 10051"/>
                  <a:gd name="connsiteY49" fmla="*/ 7033 h 10000"/>
                  <a:gd name="connsiteX50" fmla="*/ 1035 w 10051"/>
                  <a:gd name="connsiteY50" fmla="*/ 8000 h 10000"/>
                  <a:gd name="connsiteX51" fmla="*/ 530 w 10051"/>
                  <a:gd name="connsiteY51" fmla="*/ 8901 h 10000"/>
                  <a:gd name="connsiteX52" fmla="*/ 51 w 10051"/>
                  <a:gd name="connsiteY52" fmla="*/ 9846 h 10000"/>
                  <a:gd name="connsiteX53" fmla="*/ 0 w 10051"/>
                  <a:gd name="connsiteY53" fmla="*/ 10000 h 10000"/>
                  <a:gd name="connsiteX54" fmla="*/ 1793 w 10051"/>
                  <a:gd name="connsiteY54" fmla="*/ 6615 h 10000"/>
                  <a:gd name="connsiteX0" fmla="*/ 1793 w 10051"/>
                  <a:gd name="connsiteY0" fmla="*/ 6615 h 10000"/>
                  <a:gd name="connsiteX1" fmla="*/ 1894 w 10051"/>
                  <a:gd name="connsiteY1" fmla="*/ 6484 h 10000"/>
                  <a:gd name="connsiteX2" fmla="*/ 2348 w 10051"/>
                  <a:gd name="connsiteY2" fmla="*/ 5802 h 10000"/>
                  <a:gd name="connsiteX3" fmla="*/ 2904 w 10051"/>
                  <a:gd name="connsiteY3" fmla="*/ 5099 h 10000"/>
                  <a:gd name="connsiteX4" fmla="*/ 3434 w 10051"/>
                  <a:gd name="connsiteY4" fmla="*/ 4418 h 10000"/>
                  <a:gd name="connsiteX5" fmla="*/ 4040 w 10051"/>
                  <a:gd name="connsiteY5" fmla="*/ 3868 h 10000"/>
                  <a:gd name="connsiteX6" fmla="*/ 4293 w 10051"/>
                  <a:gd name="connsiteY6" fmla="*/ 3582 h 10000"/>
                  <a:gd name="connsiteX7" fmla="*/ 5051 w 10051"/>
                  <a:gd name="connsiteY7" fmla="*/ 2835 h 10000"/>
                  <a:gd name="connsiteX8" fmla="*/ 5884 w 10051"/>
                  <a:gd name="connsiteY8" fmla="*/ 2220 h 10000"/>
                  <a:gd name="connsiteX9" fmla="*/ 6692 w 10051"/>
                  <a:gd name="connsiteY9" fmla="*/ 1582 h 10000"/>
                  <a:gd name="connsiteX10" fmla="*/ 7045 w 10051"/>
                  <a:gd name="connsiteY10" fmla="*/ 1385 h 10000"/>
                  <a:gd name="connsiteX11" fmla="*/ 7449 w 10051"/>
                  <a:gd name="connsiteY11" fmla="*/ 1187 h 10000"/>
                  <a:gd name="connsiteX12" fmla="*/ 7854 w 10051"/>
                  <a:gd name="connsiteY12" fmla="*/ 1033 h 10000"/>
                  <a:gd name="connsiteX13" fmla="*/ 8232 w 10051"/>
                  <a:gd name="connsiteY13" fmla="*/ 967 h 10000"/>
                  <a:gd name="connsiteX14" fmla="*/ 8485 w 10051"/>
                  <a:gd name="connsiteY14" fmla="*/ 967 h 10000"/>
                  <a:gd name="connsiteX15" fmla="*/ 8687 w 10051"/>
                  <a:gd name="connsiteY15" fmla="*/ 1033 h 10000"/>
                  <a:gd name="connsiteX16" fmla="*/ 8889 w 10051"/>
                  <a:gd name="connsiteY16" fmla="*/ 1121 h 10000"/>
                  <a:gd name="connsiteX17" fmla="*/ 9091 w 10051"/>
                  <a:gd name="connsiteY17" fmla="*/ 1319 h 10000"/>
                  <a:gd name="connsiteX18" fmla="*/ 9293 w 10051"/>
                  <a:gd name="connsiteY18" fmla="*/ 1582 h 10000"/>
                  <a:gd name="connsiteX19" fmla="*/ 9343 w 10051"/>
                  <a:gd name="connsiteY19" fmla="*/ 1802 h 10000"/>
                  <a:gd name="connsiteX20" fmla="*/ 9343 w 10051"/>
                  <a:gd name="connsiteY20" fmla="*/ 2418 h 10000"/>
                  <a:gd name="connsiteX21" fmla="*/ 9293 w 10051"/>
                  <a:gd name="connsiteY21" fmla="*/ 2703 h 10000"/>
                  <a:gd name="connsiteX22" fmla="*/ 9192 w 10051"/>
                  <a:gd name="connsiteY22" fmla="*/ 3385 h 10000"/>
                  <a:gd name="connsiteX23" fmla="*/ 9298 w 10051"/>
                  <a:gd name="connsiteY23" fmla="*/ 3259 h 10000"/>
                  <a:gd name="connsiteX24" fmla="*/ 9387 w 10051"/>
                  <a:gd name="connsiteY24" fmla="*/ 3182 h 10000"/>
                  <a:gd name="connsiteX25" fmla="*/ 9650 w 10051"/>
                  <a:gd name="connsiteY25" fmla="*/ 3154 h 10000"/>
                  <a:gd name="connsiteX26" fmla="*/ 9866 w 10051"/>
                  <a:gd name="connsiteY26" fmla="*/ 3516 h 10000"/>
                  <a:gd name="connsiteX27" fmla="*/ 9978 w 10051"/>
                  <a:gd name="connsiteY27" fmla="*/ 2615 h 10000"/>
                  <a:gd name="connsiteX28" fmla="*/ 10039 w 10051"/>
                  <a:gd name="connsiteY28" fmla="*/ 1764 h 10000"/>
                  <a:gd name="connsiteX29" fmla="*/ 10000 w 10051"/>
                  <a:gd name="connsiteY29" fmla="*/ 1033 h 10000"/>
                  <a:gd name="connsiteX30" fmla="*/ 9949 w 10051"/>
                  <a:gd name="connsiteY30" fmla="*/ 769 h 10000"/>
                  <a:gd name="connsiteX31" fmla="*/ 9848 w 10051"/>
                  <a:gd name="connsiteY31" fmla="*/ 549 h 10000"/>
                  <a:gd name="connsiteX32" fmla="*/ 9697 w 10051"/>
                  <a:gd name="connsiteY32" fmla="*/ 352 h 10000"/>
                  <a:gd name="connsiteX33" fmla="*/ 9545 w 10051"/>
                  <a:gd name="connsiteY33" fmla="*/ 220 h 10000"/>
                  <a:gd name="connsiteX34" fmla="*/ 9394 w 10051"/>
                  <a:gd name="connsiteY34" fmla="*/ 88 h 10000"/>
                  <a:gd name="connsiteX35" fmla="*/ 9091 w 10051"/>
                  <a:gd name="connsiteY35" fmla="*/ 0 h 10000"/>
                  <a:gd name="connsiteX36" fmla="*/ 8687 w 10051"/>
                  <a:gd name="connsiteY36" fmla="*/ 0 h 10000"/>
                  <a:gd name="connsiteX37" fmla="*/ 8333 w 10051"/>
                  <a:gd name="connsiteY37" fmla="*/ 154 h 10000"/>
                  <a:gd name="connsiteX38" fmla="*/ 8005 w 10051"/>
                  <a:gd name="connsiteY38" fmla="*/ 220 h 10000"/>
                  <a:gd name="connsiteX39" fmla="*/ 7348 w 10051"/>
                  <a:gd name="connsiteY39" fmla="*/ 637 h 10000"/>
                  <a:gd name="connsiteX40" fmla="*/ 6742 w 10051"/>
                  <a:gd name="connsiteY40" fmla="*/ 1033 h 10000"/>
                  <a:gd name="connsiteX41" fmla="*/ 6136 w 10051"/>
                  <a:gd name="connsiteY41" fmla="*/ 1516 h 10000"/>
                  <a:gd name="connsiteX42" fmla="*/ 5505 w 10051"/>
                  <a:gd name="connsiteY42" fmla="*/ 2066 h 10000"/>
                  <a:gd name="connsiteX43" fmla="*/ 4949 w 10051"/>
                  <a:gd name="connsiteY43" fmla="*/ 2615 h 10000"/>
                  <a:gd name="connsiteX44" fmla="*/ 4394 w 10051"/>
                  <a:gd name="connsiteY44" fmla="*/ 3187 h 10000"/>
                  <a:gd name="connsiteX45" fmla="*/ 3737 w 10051"/>
                  <a:gd name="connsiteY45" fmla="*/ 3934 h 10000"/>
                  <a:gd name="connsiteX46" fmla="*/ 3434 w 10051"/>
                  <a:gd name="connsiteY46" fmla="*/ 4286 h 10000"/>
                  <a:gd name="connsiteX47" fmla="*/ 2652 w 10051"/>
                  <a:gd name="connsiteY47" fmla="*/ 5231 h 10000"/>
                  <a:gd name="connsiteX48" fmla="*/ 2045 w 10051"/>
                  <a:gd name="connsiteY48" fmla="*/ 6132 h 10000"/>
                  <a:gd name="connsiteX49" fmla="*/ 1540 w 10051"/>
                  <a:gd name="connsiteY49" fmla="*/ 7033 h 10000"/>
                  <a:gd name="connsiteX50" fmla="*/ 1035 w 10051"/>
                  <a:gd name="connsiteY50" fmla="*/ 8000 h 10000"/>
                  <a:gd name="connsiteX51" fmla="*/ 530 w 10051"/>
                  <a:gd name="connsiteY51" fmla="*/ 8901 h 10000"/>
                  <a:gd name="connsiteX52" fmla="*/ 51 w 10051"/>
                  <a:gd name="connsiteY52" fmla="*/ 9846 h 10000"/>
                  <a:gd name="connsiteX53" fmla="*/ 0 w 10051"/>
                  <a:gd name="connsiteY53" fmla="*/ 10000 h 10000"/>
                  <a:gd name="connsiteX54" fmla="*/ 1793 w 10051"/>
                  <a:gd name="connsiteY54" fmla="*/ 6615 h 10000"/>
                  <a:gd name="connsiteX0" fmla="*/ 1793 w 10051"/>
                  <a:gd name="connsiteY0" fmla="*/ 6615 h 10000"/>
                  <a:gd name="connsiteX1" fmla="*/ 1894 w 10051"/>
                  <a:gd name="connsiteY1" fmla="*/ 6484 h 10000"/>
                  <a:gd name="connsiteX2" fmla="*/ 2348 w 10051"/>
                  <a:gd name="connsiteY2" fmla="*/ 5802 h 10000"/>
                  <a:gd name="connsiteX3" fmla="*/ 2904 w 10051"/>
                  <a:gd name="connsiteY3" fmla="*/ 5099 h 10000"/>
                  <a:gd name="connsiteX4" fmla="*/ 3434 w 10051"/>
                  <a:gd name="connsiteY4" fmla="*/ 4418 h 10000"/>
                  <a:gd name="connsiteX5" fmla="*/ 4040 w 10051"/>
                  <a:gd name="connsiteY5" fmla="*/ 3868 h 10000"/>
                  <a:gd name="connsiteX6" fmla="*/ 4293 w 10051"/>
                  <a:gd name="connsiteY6" fmla="*/ 3582 h 10000"/>
                  <a:gd name="connsiteX7" fmla="*/ 5051 w 10051"/>
                  <a:gd name="connsiteY7" fmla="*/ 2835 h 10000"/>
                  <a:gd name="connsiteX8" fmla="*/ 5884 w 10051"/>
                  <a:gd name="connsiteY8" fmla="*/ 2220 h 10000"/>
                  <a:gd name="connsiteX9" fmla="*/ 6692 w 10051"/>
                  <a:gd name="connsiteY9" fmla="*/ 1582 h 10000"/>
                  <a:gd name="connsiteX10" fmla="*/ 7045 w 10051"/>
                  <a:gd name="connsiteY10" fmla="*/ 1385 h 10000"/>
                  <a:gd name="connsiteX11" fmla="*/ 7449 w 10051"/>
                  <a:gd name="connsiteY11" fmla="*/ 1187 h 10000"/>
                  <a:gd name="connsiteX12" fmla="*/ 7854 w 10051"/>
                  <a:gd name="connsiteY12" fmla="*/ 1033 h 10000"/>
                  <a:gd name="connsiteX13" fmla="*/ 8232 w 10051"/>
                  <a:gd name="connsiteY13" fmla="*/ 967 h 10000"/>
                  <a:gd name="connsiteX14" fmla="*/ 8485 w 10051"/>
                  <a:gd name="connsiteY14" fmla="*/ 967 h 10000"/>
                  <a:gd name="connsiteX15" fmla="*/ 8687 w 10051"/>
                  <a:gd name="connsiteY15" fmla="*/ 1033 h 10000"/>
                  <a:gd name="connsiteX16" fmla="*/ 8889 w 10051"/>
                  <a:gd name="connsiteY16" fmla="*/ 1121 h 10000"/>
                  <a:gd name="connsiteX17" fmla="*/ 9091 w 10051"/>
                  <a:gd name="connsiteY17" fmla="*/ 1319 h 10000"/>
                  <a:gd name="connsiteX18" fmla="*/ 9293 w 10051"/>
                  <a:gd name="connsiteY18" fmla="*/ 1582 h 10000"/>
                  <a:gd name="connsiteX19" fmla="*/ 9343 w 10051"/>
                  <a:gd name="connsiteY19" fmla="*/ 1802 h 10000"/>
                  <a:gd name="connsiteX20" fmla="*/ 9343 w 10051"/>
                  <a:gd name="connsiteY20" fmla="*/ 2418 h 10000"/>
                  <a:gd name="connsiteX21" fmla="*/ 9293 w 10051"/>
                  <a:gd name="connsiteY21" fmla="*/ 2703 h 10000"/>
                  <a:gd name="connsiteX22" fmla="*/ 9192 w 10051"/>
                  <a:gd name="connsiteY22" fmla="*/ 3385 h 10000"/>
                  <a:gd name="connsiteX23" fmla="*/ 9298 w 10051"/>
                  <a:gd name="connsiteY23" fmla="*/ 3259 h 10000"/>
                  <a:gd name="connsiteX24" fmla="*/ 9387 w 10051"/>
                  <a:gd name="connsiteY24" fmla="*/ 3182 h 10000"/>
                  <a:gd name="connsiteX25" fmla="*/ 9737 w 10051"/>
                  <a:gd name="connsiteY25" fmla="*/ 3308 h 10000"/>
                  <a:gd name="connsiteX26" fmla="*/ 9866 w 10051"/>
                  <a:gd name="connsiteY26" fmla="*/ 3516 h 10000"/>
                  <a:gd name="connsiteX27" fmla="*/ 9978 w 10051"/>
                  <a:gd name="connsiteY27" fmla="*/ 2615 h 10000"/>
                  <a:gd name="connsiteX28" fmla="*/ 10039 w 10051"/>
                  <a:gd name="connsiteY28" fmla="*/ 1764 h 10000"/>
                  <a:gd name="connsiteX29" fmla="*/ 10000 w 10051"/>
                  <a:gd name="connsiteY29" fmla="*/ 1033 h 10000"/>
                  <a:gd name="connsiteX30" fmla="*/ 9949 w 10051"/>
                  <a:gd name="connsiteY30" fmla="*/ 769 h 10000"/>
                  <a:gd name="connsiteX31" fmla="*/ 9848 w 10051"/>
                  <a:gd name="connsiteY31" fmla="*/ 549 h 10000"/>
                  <a:gd name="connsiteX32" fmla="*/ 9697 w 10051"/>
                  <a:gd name="connsiteY32" fmla="*/ 352 h 10000"/>
                  <a:gd name="connsiteX33" fmla="*/ 9545 w 10051"/>
                  <a:gd name="connsiteY33" fmla="*/ 220 h 10000"/>
                  <a:gd name="connsiteX34" fmla="*/ 9394 w 10051"/>
                  <a:gd name="connsiteY34" fmla="*/ 88 h 10000"/>
                  <a:gd name="connsiteX35" fmla="*/ 9091 w 10051"/>
                  <a:gd name="connsiteY35" fmla="*/ 0 h 10000"/>
                  <a:gd name="connsiteX36" fmla="*/ 8687 w 10051"/>
                  <a:gd name="connsiteY36" fmla="*/ 0 h 10000"/>
                  <a:gd name="connsiteX37" fmla="*/ 8333 w 10051"/>
                  <a:gd name="connsiteY37" fmla="*/ 154 h 10000"/>
                  <a:gd name="connsiteX38" fmla="*/ 8005 w 10051"/>
                  <a:gd name="connsiteY38" fmla="*/ 220 h 10000"/>
                  <a:gd name="connsiteX39" fmla="*/ 7348 w 10051"/>
                  <a:gd name="connsiteY39" fmla="*/ 637 h 10000"/>
                  <a:gd name="connsiteX40" fmla="*/ 6742 w 10051"/>
                  <a:gd name="connsiteY40" fmla="*/ 1033 h 10000"/>
                  <a:gd name="connsiteX41" fmla="*/ 6136 w 10051"/>
                  <a:gd name="connsiteY41" fmla="*/ 1516 h 10000"/>
                  <a:gd name="connsiteX42" fmla="*/ 5505 w 10051"/>
                  <a:gd name="connsiteY42" fmla="*/ 2066 h 10000"/>
                  <a:gd name="connsiteX43" fmla="*/ 4949 w 10051"/>
                  <a:gd name="connsiteY43" fmla="*/ 2615 h 10000"/>
                  <a:gd name="connsiteX44" fmla="*/ 4394 w 10051"/>
                  <a:gd name="connsiteY44" fmla="*/ 3187 h 10000"/>
                  <a:gd name="connsiteX45" fmla="*/ 3737 w 10051"/>
                  <a:gd name="connsiteY45" fmla="*/ 3934 h 10000"/>
                  <a:gd name="connsiteX46" fmla="*/ 3434 w 10051"/>
                  <a:gd name="connsiteY46" fmla="*/ 4286 h 10000"/>
                  <a:gd name="connsiteX47" fmla="*/ 2652 w 10051"/>
                  <a:gd name="connsiteY47" fmla="*/ 5231 h 10000"/>
                  <a:gd name="connsiteX48" fmla="*/ 2045 w 10051"/>
                  <a:gd name="connsiteY48" fmla="*/ 6132 h 10000"/>
                  <a:gd name="connsiteX49" fmla="*/ 1540 w 10051"/>
                  <a:gd name="connsiteY49" fmla="*/ 7033 h 10000"/>
                  <a:gd name="connsiteX50" fmla="*/ 1035 w 10051"/>
                  <a:gd name="connsiteY50" fmla="*/ 8000 h 10000"/>
                  <a:gd name="connsiteX51" fmla="*/ 530 w 10051"/>
                  <a:gd name="connsiteY51" fmla="*/ 8901 h 10000"/>
                  <a:gd name="connsiteX52" fmla="*/ 51 w 10051"/>
                  <a:gd name="connsiteY52" fmla="*/ 9846 h 10000"/>
                  <a:gd name="connsiteX53" fmla="*/ 0 w 10051"/>
                  <a:gd name="connsiteY53" fmla="*/ 10000 h 10000"/>
                  <a:gd name="connsiteX54" fmla="*/ 1793 w 10051"/>
                  <a:gd name="connsiteY54" fmla="*/ 6615 h 10000"/>
                  <a:gd name="connsiteX0" fmla="*/ 1793 w 10051"/>
                  <a:gd name="connsiteY0" fmla="*/ 6615 h 10000"/>
                  <a:gd name="connsiteX1" fmla="*/ 1894 w 10051"/>
                  <a:gd name="connsiteY1" fmla="*/ 6484 h 10000"/>
                  <a:gd name="connsiteX2" fmla="*/ 2348 w 10051"/>
                  <a:gd name="connsiteY2" fmla="*/ 5802 h 10000"/>
                  <a:gd name="connsiteX3" fmla="*/ 2904 w 10051"/>
                  <a:gd name="connsiteY3" fmla="*/ 5099 h 10000"/>
                  <a:gd name="connsiteX4" fmla="*/ 3434 w 10051"/>
                  <a:gd name="connsiteY4" fmla="*/ 4418 h 10000"/>
                  <a:gd name="connsiteX5" fmla="*/ 4040 w 10051"/>
                  <a:gd name="connsiteY5" fmla="*/ 3868 h 10000"/>
                  <a:gd name="connsiteX6" fmla="*/ 4293 w 10051"/>
                  <a:gd name="connsiteY6" fmla="*/ 3582 h 10000"/>
                  <a:gd name="connsiteX7" fmla="*/ 5051 w 10051"/>
                  <a:gd name="connsiteY7" fmla="*/ 2835 h 10000"/>
                  <a:gd name="connsiteX8" fmla="*/ 5884 w 10051"/>
                  <a:gd name="connsiteY8" fmla="*/ 2220 h 10000"/>
                  <a:gd name="connsiteX9" fmla="*/ 6692 w 10051"/>
                  <a:gd name="connsiteY9" fmla="*/ 1582 h 10000"/>
                  <a:gd name="connsiteX10" fmla="*/ 7045 w 10051"/>
                  <a:gd name="connsiteY10" fmla="*/ 1385 h 10000"/>
                  <a:gd name="connsiteX11" fmla="*/ 7449 w 10051"/>
                  <a:gd name="connsiteY11" fmla="*/ 1187 h 10000"/>
                  <a:gd name="connsiteX12" fmla="*/ 7854 w 10051"/>
                  <a:gd name="connsiteY12" fmla="*/ 1033 h 10000"/>
                  <a:gd name="connsiteX13" fmla="*/ 8232 w 10051"/>
                  <a:gd name="connsiteY13" fmla="*/ 967 h 10000"/>
                  <a:gd name="connsiteX14" fmla="*/ 8485 w 10051"/>
                  <a:gd name="connsiteY14" fmla="*/ 967 h 10000"/>
                  <a:gd name="connsiteX15" fmla="*/ 8687 w 10051"/>
                  <a:gd name="connsiteY15" fmla="*/ 1033 h 10000"/>
                  <a:gd name="connsiteX16" fmla="*/ 8889 w 10051"/>
                  <a:gd name="connsiteY16" fmla="*/ 1121 h 10000"/>
                  <a:gd name="connsiteX17" fmla="*/ 9091 w 10051"/>
                  <a:gd name="connsiteY17" fmla="*/ 1319 h 10000"/>
                  <a:gd name="connsiteX18" fmla="*/ 9293 w 10051"/>
                  <a:gd name="connsiteY18" fmla="*/ 1582 h 10000"/>
                  <a:gd name="connsiteX19" fmla="*/ 9343 w 10051"/>
                  <a:gd name="connsiteY19" fmla="*/ 1802 h 10000"/>
                  <a:gd name="connsiteX20" fmla="*/ 9343 w 10051"/>
                  <a:gd name="connsiteY20" fmla="*/ 2418 h 10000"/>
                  <a:gd name="connsiteX21" fmla="*/ 9293 w 10051"/>
                  <a:gd name="connsiteY21" fmla="*/ 2703 h 10000"/>
                  <a:gd name="connsiteX22" fmla="*/ 9192 w 10051"/>
                  <a:gd name="connsiteY22" fmla="*/ 3385 h 10000"/>
                  <a:gd name="connsiteX23" fmla="*/ 9298 w 10051"/>
                  <a:gd name="connsiteY23" fmla="*/ 3259 h 10000"/>
                  <a:gd name="connsiteX24" fmla="*/ 9571 w 10051"/>
                  <a:gd name="connsiteY24" fmla="*/ 3240 h 10000"/>
                  <a:gd name="connsiteX25" fmla="*/ 9737 w 10051"/>
                  <a:gd name="connsiteY25" fmla="*/ 3308 h 10000"/>
                  <a:gd name="connsiteX26" fmla="*/ 9866 w 10051"/>
                  <a:gd name="connsiteY26" fmla="*/ 3516 h 10000"/>
                  <a:gd name="connsiteX27" fmla="*/ 9978 w 10051"/>
                  <a:gd name="connsiteY27" fmla="*/ 2615 h 10000"/>
                  <a:gd name="connsiteX28" fmla="*/ 10039 w 10051"/>
                  <a:gd name="connsiteY28" fmla="*/ 1764 h 10000"/>
                  <a:gd name="connsiteX29" fmla="*/ 10000 w 10051"/>
                  <a:gd name="connsiteY29" fmla="*/ 1033 h 10000"/>
                  <a:gd name="connsiteX30" fmla="*/ 9949 w 10051"/>
                  <a:gd name="connsiteY30" fmla="*/ 769 h 10000"/>
                  <a:gd name="connsiteX31" fmla="*/ 9848 w 10051"/>
                  <a:gd name="connsiteY31" fmla="*/ 549 h 10000"/>
                  <a:gd name="connsiteX32" fmla="*/ 9697 w 10051"/>
                  <a:gd name="connsiteY32" fmla="*/ 352 h 10000"/>
                  <a:gd name="connsiteX33" fmla="*/ 9545 w 10051"/>
                  <a:gd name="connsiteY33" fmla="*/ 220 h 10000"/>
                  <a:gd name="connsiteX34" fmla="*/ 9394 w 10051"/>
                  <a:gd name="connsiteY34" fmla="*/ 88 h 10000"/>
                  <a:gd name="connsiteX35" fmla="*/ 9091 w 10051"/>
                  <a:gd name="connsiteY35" fmla="*/ 0 h 10000"/>
                  <a:gd name="connsiteX36" fmla="*/ 8687 w 10051"/>
                  <a:gd name="connsiteY36" fmla="*/ 0 h 10000"/>
                  <a:gd name="connsiteX37" fmla="*/ 8333 w 10051"/>
                  <a:gd name="connsiteY37" fmla="*/ 154 h 10000"/>
                  <a:gd name="connsiteX38" fmla="*/ 8005 w 10051"/>
                  <a:gd name="connsiteY38" fmla="*/ 220 h 10000"/>
                  <a:gd name="connsiteX39" fmla="*/ 7348 w 10051"/>
                  <a:gd name="connsiteY39" fmla="*/ 637 h 10000"/>
                  <a:gd name="connsiteX40" fmla="*/ 6742 w 10051"/>
                  <a:gd name="connsiteY40" fmla="*/ 1033 h 10000"/>
                  <a:gd name="connsiteX41" fmla="*/ 6136 w 10051"/>
                  <a:gd name="connsiteY41" fmla="*/ 1516 h 10000"/>
                  <a:gd name="connsiteX42" fmla="*/ 5505 w 10051"/>
                  <a:gd name="connsiteY42" fmla="*/ 2066 h 10000"/>
                  <a:gd name="connsiteX43" fmla="*/ 4949 w 10051"/>
                  <a:gd name="connsiteY43" fmla="*/ 2615 h 10000"/>
                  <a:gd name="connsiteX44" fmla="*/ 4394 w 10051"/>
                  <a:gd name="connsiteY44" fmla="*/ 3187 h 10000"/>
                  <a:gd name="connsiteX45" fmla="*/ 3737 w 10051"/>
                  <a:gd name="connsiteY45" fmla="*/ 3934 h 10000"/>
                  <a:gd name="connsiteX46" fmla="*/ 3434 w 10051"/>
                  <a:gd name="connsiteY46" fmla="*/ 4286 h 10000"/>
                  <a:gd name="connsiteX47" fmla="*/ 2652 w 10051"/>
                  <a:gd name="connsiteY47" fmla="*/ 5231 h 10000"/>
                  <a:gd name="connsiteX48" fmla="*/ 2045 w 10051"/>
                  <a:gd name="connsiteY48" fmla="*/ 6132 h 10000"/>
                  <a:gd name="connsiteX49" fmla="*/ 1540 w 10051"/>
                  <a:gd name="connsiteY49" fmla="*/ 7033 h 10000"/>
                  <a:gd name="connsiteX50" fmla="*/ 1035 w 10051"/>
                  <a:gd name="connsiteY50" fmla="*/ 8000 h 10000"/>
                  <a:gd name="connsiteX51" fmla="*/ 530 w 10051"/>
                  <a:gd name="connsiteY51" fmla="*/ 8901 h 10000"/>
                  <a:gd name="connsiteX52" fmla="*/ 51 w 10051"/>
                  <a:gd name="connsiteY52" fmla="*/ 9846 h 10000"/>
                  <a:gd name="connsiteX53" fmla="*/ 0 w 10051"/>
                  <a:gd name="connsiteY53" fmla="*/ 10000 h 10000"/>
                  <a:gd name="connsiteX54" fmla="*/ 1793 w 10051"/>
                  <a:gd name="connsiteY54" fmla="*/ 6615 h 10000"/>
                  <a:gd name="connsiteX0" fmla="*/ 1793 w 10051"/>
                  <a:gd name="connsiteY0" fmla="*/ 6615 h 10000"/>
                  <a:gd name="connsiteX1" fmla="*/ 1894 w 10051"/>
                  <a:gd name="connsiteY1" fmla="*/ 6484 h 10000"/>
                  <a:gd name="connsiteX2" fmla="*/ 2348 w 10051"/>
                  <a:gd name="connsiteY2" fmla="*/ 5802 h 10000"/>
                  <a:gd name="connsiteX3" fmla="*/ 2904 w 10051"/>
                  <a:gd name="connsiteY3" fmla="*/ 5099 h 10000"/>
                  <a:gd name="connsiteX4" fmla="*/ 3434 w 10051"/>
                  <a:gd name="connsiteY4" fmla="*/ 4418 h 10000"/>
                  <a:gd name="connsiteX5" fmla="*/ 4040 w 10051"/>
                  <a:gd name="connsiteY5" fmla="*/ 3868 h 10000"/>
                  <a:gd name="connsiteX6" fmla="*/ 4293 w 10051"/>
                  <a:gd name="connsiteY6" fmla="*/ 3582 h 10000"/>
                  <a:gd name="connsiteX7" fmla="*/ 5051 w 10051"/>
                  <a:gd name="connsiteY7" fmla="*/ 2835 h 10000"/>
                  <a:gd name="connsiteX8" fmla="*/ 5884 w 10051"/>
                  <a:gd name="connsiteY8" fmla="*/ 2220 h 10000"/>
                  <a:gd name="connsiteX9" fmla="*/ 6692 w 10051"/>
                  <a:gd name="connsiteY9" fmla="*/ 1582 h 10000"/>
                  <a:gd name="connsiteX10" fmla="*/ 7045 w 10051"/>
                  <a:gd name="connsiteY10" fmla="*/ 1385 h 10000"/>
                  <a:gd name="connsiteX11" fmla="*/ 7449 w 10051"/>
                  <a:gd name="connsiteY11" fmla="*/ 1187 h 10000"/>
                  <a:gd name="connsiteX12" fmla="*/ 7854 w 10051"/>
                  <a:gd name="connsiteY12" fmla="*/ 1033 h 10000"/>
                  <a:gd name="connsiteX13" fmla="*/ 8232 w 10051"/>
                  <a:gd name="connsiteY13" fmla="*/ 967 h 10000"/>
                  <a:gd name="connsiteX14" fmla="*/ 8485 w 10051"/>
                  <a:gd name="connsiteY14" fmla="*/ 967 h 10000"/>
                  <a:gd name="connsiteX15" fmla="*/ 8687 w 10051"/>
                  <a:gd name="connsiteY15" fmla="*/ 1033 h 10000"/>
                  <a:gd name="connsiteX16" fmla="*/ 8889 w 10051"/>
                  <a:gd name="connsiteY16" fmla="*/ 1121 h 10000"/>
                  <a:gd name="connsiteX17" fmla="*/ 9091 w 10051"/>
                  <a:gd name="connsiteY17" fmla="*/ 1319 h 10000"/>
                  <a:gd name="connsiteX18" fmla="*/ 9293 w 10051"/>
                  <a:gd name="connsiteY18" fmla="*/ 1582 h 10000"/>
                  <a:gd name="connsiteX19" fmla="*/ 9343 w 10051"/>
                  <a:gd name="connsiteY19" fmla="*/ 1802 h 10000"/>
                  <a:gd name="connsiteX20" fmla="*/ 9343 w 10051"/>
                  <a:gd name="connsiteY20" fmla="*/ 2418 h 10000"/>
                  <a:gd name="connsiteX21" fmla="*/ 9293 w 10051"/>
                  <a:gd name="connsiteY21" fmla="*/ 2703 h 10000"/>
                  <a:gd name="connsiteX22" fmla="*/ 9192 w 10051"/>
                  <a:gd name="connsiteY22" fmla="*/ 3385 h 10000"/>
                  <a:gd name="connsiteX23" fmla="*/ 9375 w 10051"/>
                  <a:gd name="connsiteY23" fmla="*/ 3240 h 10000"/>
                  <a:gd name="connsiteX24" fmla="*/ 9571 w 10051"/>
                  <a:gd name="connsiteY24" fmla="*/ 3240 h 10000"/>
                  <a:gd name="connsiteX25" fmla="*/ 9737 w 10051"/>
                  <a:gd name="connsiteY25" fmla="*/ 3308 h 10000"/>
                  <a:gd name="connsiteX26" fmla="*/ 9866 w 10051"/>
                  <a:gd name="connsiteY26" fmla="*/ 3516 h 10000"/>
                  <a:gd name="connsiteX27" fmla="*/ 9978 w 10051"/>
                  <a:gd name="connsiteY27" fmla="*/ 2615 h 10000"/>
                  <a:gd name="connsiteX28" fmla="*/ 10039 w 10051"/>
                  <a:gd name="connsiteY28" fmla="*/ 1764 h 10000"/>
                  <a:gd name="connsiteX29" fmla="*/ 10000 w 10051"/>
                  <a:gd name="connsiteY29" fmla="*/ 1033 h 10000"/>
                  <a:gd name="connsiteX30" fmla="*/ 9949 w 10051"/>
                  <a:gd name="connsiteY30" fmla="*/ 769 h 10000"/>
                  <a:gd name="connsiteX31" fmla="*/ 9848 w 10051"/>
                  <a:gd name="connsiteY31" fmla="*/ 549 h 10000"/>
                  <a:gd name="connsiteX32" fmla="*/ 9697 w 10051"/>
                  <a:gd name="connsiteY32" fmla="*/ 352 h 10000"/>
                  <a:gd name="connsiteX33" fmla="*/ 9545 w 10051"/>
                  <a:gd name="connsiteY33" fmla="*/ 220 h 10000"/>
                  <a:gd name="connsiteX34" fmla="*/ 9394 w 10051"/>
                  <a:gd name="connsiteY34" fmla="*/ 88 h 10000"/>
                  <a:gd name="connsiteX35" fmla="*/ 9091 w 10051"/>
                  <a:gd name="connsiteY35" fmla="*/ 0 h 10000"/>
                  <a:gd name="connsiteX36" fmla="*/ 8687 w 10051"/>
                  <a:gd name="connsiteY36" fmla="*/ 0 h 10000"/>
                  <a:gd name="connsiteX37" fmla="*/ 8333 w 10051"/>
                  <a:gd name="connsiteY37" fmla="*/ 154 h 10000"/>
                  <a:gd name="connsiteX38" fmla="*/ 8005 w 10051"/>
                  <a:gd name="connsiteY38" fmla="*/ 220 h 10000"/>
                  <a:gd name="connsiteX39" fmla="*/ 7348 w 10051"/>
                  <a:gd name="connsiteY39" fmla="*/ 637 h 10000"/>
                  <a:gd name="connsiteX40" fmla="*/ 6742 w 10051"/>
                  <a:gd name="connsiteY40" fmla="*/ 1033 h 10000"/>
                  <a:gd name="connsiteX41" fmla="*/ 6136 w 10051"/>
                  <a:gd name="connsiteY41" fmla="*/ 1516 h 10000"/>
                  <a:gd name="connsiteX42" fmla="*/ 5505 w 10051"/>
                  <a:gd name="connsiteY42" fmla="*/ 2066 h 10000"/>
                  <a:gd name="connsiteX43" fmla="*/ 4949 w 10051"/>
                  <a:gd name="connsiteY43" fmla="*/ 2615 h 10000"/>
                  <a:gd name="connsiteX44" fmla="*/ 4394 w 10051"/>
                  <a:gd name="connsiteY44" fmla="*/ 3187 h 10000"/>
                  <a:gd name="connsiteX45" fmla="*/ 3737 w 10051"/>
                  <a:gd name="connsiteY45" fmla="*/ 3934 h 10000"/>
                  <a:gd name="connsiteX46" fmla="*/ 3434 w 10051"/>
                  <a:gd name="connsiteY46" fmla="*/ 4286 h 10000"/>
                  <a:gd name="connsiteX47" fmla="*/ 2652 w 10051"/>
                  <a:gd name="connsiteY47" fmla="*/ 5231 h 10000"/>
                  <a:gd name="connsiteX48" fmla="*/ 2045 w 10051"/>
                  <a:gd name="connsiteY48" fmla="*/ 6132 h 10000"/>
                  <a:gd name="connsiteX49" fmla="*/ 1540 w 10051"/>
                  <a:gd name="connsiteY49" fmla="*/ 7033 h 10000"/>
                  <a:gd name="connsiteX50" fmla="*/ 1035 w 10051"/>
                  <a:gd name="connsiteY50" fmla="*/ 8000 h 10000"/>
                  <a:gd name="connsiteX51" fmla="*/ 530 w 10051"/>
                  <a:gd name="connsiteY51" fmla="*/ 8901 h 10000"/>
                  <a:gd name="connsiteX52" fmla="*/ 51 w 10051"/>
                  <a:gd name="connsiteY52" fmla="*/ 9846 h 10000"/>
                  <a:gd name="connsiteX53" fmla="*/ 0 w 10051"/>
                  <a:gd name="connsiteY53" fmla="*/ 10000 h 10000"/>
                  <a:gd name="connsiteX54" fmla="*/ 1793 w 10051"/>
                  <a:gd name="connsiteY54" fmla="*/ 6615 h 10000"/>
                  <a:gd name="connsiteX0" fmla="*/ 1793 w 10051"/>
                  <a:gd name="connsiteY0" fmla="*/ 6615 h 10000"/>
                  <a:gd name="connsiteX1" fmla="*/ 1894 w 10051"/>
                  <a:gd name="connsiteY1" fmla="*/ 6484 h 10000"/>
                  <a:gd name="connsiteX2" fmla="*/ 2348 w 10051"/>
                  <a:gd name="connsiteY2" fmla="*/ 5802 h 10000"/>
                  <a:gd name="connsiteX3" fmla="*/ 2904 w 10051"/>
                  <a:gd name="connsiteY3" fmla="*/ 5099 h 10000"/>
                  <a:gd name="connsiteX4" fmla="*/ 3434 w 10051"/>
                  <a:gd name="connsiteY4" fmla="*/ 4418 h 10000"/>
                  <a:gd name="connsiteX5" fmla="*/ 4040 w 10051"/>
                  <a:gd name="connsiteY5" fmla="*/ 3868 h 10000"/>
                  <a:gd name="connsiteX6" fmla="*/ 4293 w 10051"/>
                  <a:gd name="connsiteY6" fmla="*/ 3582 h 10000"/>
                  <a:gd name="connsiteX7" fmla="*/ 5051 w 10051"/>
                  <a:gd name="connsiteY7" fmla="*/ 2835 h 10000"/>
                  <a:gd name="connsiteX8" fmla="*/ 5884 w 10051"/>
                  <a:gd name="connsiteY8" fmla="*/ 2220 h 10000"/>
                  <a:gd name="connsiteX9" fmla="*/ 6692 w 10051"/>
                  <a:gd name="connsiteY9" fmla="*/ 1582 h 10000"/>
                  <a:gd name="connsiteX10" fmla="*/ 7045 w 10051"/>
                  <a:gd name="connsiteY10" fmla="*/ 1385 h 10000"/>
                  <a:gd name="connsiteX11" fmla="*/ 7449 w 10051"/>
                  <a:gd name="connsiteY11" fmla="*/ 1187 h 10000"/>
                  <a:gd name="connsiteX12" fmla="*/ 7854 w 10051"/>
                  <a:gd name="connsiteY12" fmla="*/ 1033 h 10000"/>
                  <a:gd name="connsiteX13" fmla="*/ 8232 w 10051"/>
                  <a:gd name="connsiteY13" fmla="*/ 967 h 10000"/>
                  <a:gd name="connsiteX14" fmla="*/ 8485 w 10051"/>
                  <a:gd name="connsiteY14" fmla="*/ 967 h 10000"/>
                  <a:gd name="connsiteX15" fmla="*/ 8687 w 10051"/>
                  <a:gd name="connsiteY15" fmla="*/ 1033 h 10000"/>
                  <a:gd name="connsiteX16" fmla="*/ 8889 w 10051"/>
                  <a:gd name="connsiteY16" fmla="*/ 1121 h 10000"/>
                  <a:gd name="connsiteX17" fmla="*/ 9091 w 10051"/>
                  <a:gd name="connsiteY17" fmla="*/ 1319 h 10000"/>
                  <a:gd name="connsiteX18" fmla="*/ 9293 w 10051"/>
                  <a:gd name="connsiteY18" fmla="*/ 1582 h 10000"/>
                  <a:gd name="connsiteX19" fmla="*/ 9343 w 10051"/>
                  <a:gd name="connsiteY19" fmla="*/ 1802 h 10000"/>
                  <a:gd name="connsiteX20" fmla="*/ 9343 w 10051"/>
                  <a:gd name="connsiteY20" fmla="*/ 2418 h 10000"/>
                  <a:gd name="connsiteX21" fmla="*/ 9293 w 10051"/>
                  <a:gd name="connsiteY21" fmla="*/ 2703 h 10000"/>
                  <a:gd name="connsiteX22" fmla="*/ 9192 w 10051"/>
                  <a:gd name="connsiteY22" fmla="*/ 3385 h 10000"/>
                  <a:gd name="connsiteX23" fmla="*/ 9375 w 10051"/>
                  <a:gd name="connsiteY23" fmla="*/ 3240 h 10000"/>
                  <a:gd name="connsiteX24" fmla="*/ 9571 w 10051"/>
                  <a:gd name="connsiteY24" fmla="*/ 3240 h 10000"/>
                  <a:gd name="connsiteX25" fmla="*/ 9737 w 10051"/>
                  <a:gd name="connsiteY25" fmla="*/ 3308 h 10000"/>
                  <a:gd name="connsiteX26" fmla="*/ 9885 w 10051"/>
                  <a:gd name="connsiteY26" fmla="*/ 3651 h 10000"/>
                  <a:gd name="connsiteX27" fmla="*/ 9978 w 10051"/>
                  <a:gd name="connsiteY27" fmla="*/ 2615 h 10000"/>
                  <a:gd name="connsiteX28" fmla="*/ 10039 w 10051"/>
                  <a:gd name="connsiteY28" fmla="*/ 1764 h 10000"/>
                  <a:gd name="connsiteX29" fmla="*/ 10000 w 10051"/>
                  <a:gd name="connsiteY29" fmla="*/ 1033 h 10000"/>
                  <a:gd name="connsiteX30" fmla="*/ 9949 w 10051"/>
                  <a:gd name="connsiteY30" fmla="*/ 769 h 10000"/>
                  <a:gd name="connsiteX31" fmla="*/ 9848 w 10051"/>
                  <a:gd name="connsiteY31" fmla="*/ 549 h 10000"/>
                  <a:gd name="connsiteX32" fmla="*/ 9697 w 10051"/>
                  <a:gd name="connsiteY32" fmla="*/ 352 h 10000"/>
                  <a:gd name="connsiteX33" fmla="*/ 9545 w 10051"/>
                  <a:gd name="connsiteY33" fmla="*/ 220 h 10000"/>
                  <a:gd name="connsiteX34" fmla="*/ 9394 w 10051"/>
                  <a:gd name="connsiteY34" fmla="*/ 88 h 10000"/>
                  <a:gd name="connsiteX35" fmla="*/ 9091 w 10051"/>
                  <a:gd name="connsiteY35" fmla="*/ 0 h 10000"/>
                  <a:gd name="connsiteX36" fmla="*/ 8687 w 10051"/>
                  <a:gd name="connsiteY36" fmla="*/ 0 h 10000"/>
                  <a:gd name="connsiteX37" fmla="*/ 8333 w 10051"/>
                  <a:gd name="connsiteY37" fmla="*/ 154 h 10000"/>
                  <a:gd name="connsiteX38" fmla="*/ 8005 w 10051"/>
                  <a:gd name="connsiteY38" fmla="*/ 220 h 10000"/>
                  <a:gd name="connsiteX39" fmla="*/ 7348 w 10051"/>
                  <a:gd name="connsiteY39" fmla="*/ 637 h 10000"/>
                  <a:gd name="connsiteX40" fmla="*/ 6742 w 10051"/>
                  <a:gd name="connsiteY40" fmla="*/ 1033 h 10000"/>
                  <a:gd name="connsiteX41" fmla="*/ 6136 w 10051"/>
                  <a:gd name="connsiteY41" fmla="*/ 1516 h 10000"/>
                  <a:gd name="connsiteX42" fmla="*/ 5505 w 10051"/>
                  <a:gd name="connsiteY42" fmla="*/ 2066 h 10000"/>
                  <a:gd name="connsiteX43" fmla="*/ 4949 w 10051"/>
                  <a:gd name="connsiteY43" fmla="*/ 2615 h 10000"/>
                  <a:gd name="connsiteX44" fmla="*/ 4394 w 10051"/>
                  <a:gd name="connsiteY44" fmla="*/ 3187 h 10000"/>
                  <a:gd name="connsiteX45" fmla="*/ 3737 w 10051"/>
                  <a:gd name="connsiteY45" fmla="*/ 3934 h 10000"/>
                  <a:gd name="connsiteX46" fmla="*/ 3434 w 10051"/>
                  <a:gd name="connsiteY46" fmla="*/ 4286 h 10000"/>
                  <a:gd name="connsiteX47" fmla="*/ 2652 w 10051"/>
                  <a:gd name="connsiteY47" fmla="*/ 5231 h 10000"/>
                  <a:gd name="connsiteX48" fmla="*/ 2045 w 10051"/>
                  <a:gd name="connsiteY48" fmla="*/ 6132 h 10000"/>
                  <a:gd name="connsiteX49" fmla="*/ 1540 w 10051"/>
                  <a:gd name="connsiteY49" fmla="*/ 7033 h 10000"/>
                  <a:gd name="connsiteX50" fmla="*/ 1035 w 10051"/>
                  <a:gd name="connsiteY50" fmla="*/ 8000 h 10000"/>
                  <a:gd name="connsiteX51" fmla="*/ 530 w 10051"/>
                  <a:gd name="connsiteY51" fmla="*/ 8901 h 10000"/>
                  <a:gd name="connsiteX52" fmla="*/ 51 w 10051"/>
                  <a:gd name="connsiteY52" fmla="*/ 9846 h 10000"/>
                  <a:gd name="connsiteX53" fmla="*/ 0 w 10051"/>
                  <a:gd name="connsiteY53" fmla="*/ 10000 h 10000"/>
                  <a:gd name="connsiteX54" fmla="*/ 1793 w 10051"/>
                  <a:gd name="connsiteY54" fmla="*/ 6615 h 10000"/>
                  <a:gd name="connsiteX0" fmla="*/ 1793 w 10051"/>
                  <a:gd name="connsiteY0" fmla="*/ 6615 h 10000"/>
                  <a:gd name="connsiteX1" fmla="*/ 1894 w 10051"/>
                  <a:gd name="connsiteY1" fmla="*/ 6484 h 10000"/>
                  <a:gd name="connsiteX2" fmla="*/ 2348 w 10051"/>
                  <a:gd name="connsiteY2" fmla="*/ 5802 h 10000"/>
                  <a:gd name="connsiteX3" fmla="*/ 2904 w 10051"/>
                  <a:gd name="connsiteY3" fmla="*/ 5099 h 10000"/>
                  <a:gd name="connsiteX4" fmla="*/ 3434 w 10051"/>
                  <a:gd name="connsiteY4" fmla="*/ 4418 h 10000"/>
                  <a:gd name="connsiteX5" fmla="*/ 4040 w 10051"/>
                  <a:gd name="connsiteY5" fmla="*/ 3868 h 10000"/>
                  <a:gd name="connsiteX6" fmla="*/ 4293 w 10051"/>
                  <a:gd name="connsiteY6" fmla="*/ 3582 h 10000"/>
                  <a:gd name="connsiteX7" fmla="*/ 5051 w 10051"/>
                  <a:gd name="connsiteY7" fmla="*/ 2835 h 10000"/>
                  <a:gd name="connsiteX8" fmla="*/ 5884 w 10051"/>
                  <a:gd name="connsiteY8" fmla="*/ 2220 h 10000"/>
                  <a:gd name="connsiteX9" fmla="*/ 6692 w 10051"/>
                  <a:gd name="connsiteY9" fmla="*/ 1582 h 10000"/>
                  <a:gd name="connsiteX10" fmla="*/ 7045 w 10051"/>
                  <a:gd name="connsiteY10" fmla="*/ 1385 h 10000"/>
                  <a:gd name="connsiteX11" fmla="*/ 7449 w 10051"/>
                  <a:gd name="connsiteY11" fmla="*/ 1187 h 10000"/>
                  <a:gd name="connsiteX12" fmla="*/ 7854 w 10051"/>
                  <a:gd name="connsiteY12" fmla="*/ 1033 h 10000"/>
                  <a:gd name="connsiteX13" fmla="*/ 8232 w 10051"/>
                  <a:gd name="connsiteY13" fmla="*/ 967 h 10000"/>
                  <a:gd name="connsiteX14" fmla="*/ 8485 w 10051"/>
                  <a:gd name="connsiteY14" fmla="*/ 967 h 10000"/>
                  <a:gd name="connsiteX15" fmla="*/ 8687 w 10051"/>
                  <a:gd name="connsiteY15" fmla="*/ 1033 h 10000"/>
                  <a:gd name="connsiteX16" fmla="*/ 8889 w 10051"/>
                  <a:gd name="connsiteY16" fmla="*/ 1121 h 10000"/>
                  <a:gd name="connsiteX17" fmla="*/ 9091 w 10051"/>
                  <a:gd name="connsiteY17" fmla="*/ 1319 h 10000"/>
                  <a:gd name="connsiteX18" fmla="*/ 9293 w 10051"/>
                  <a:gd name="connsiteY18" fmla="*/ 1582 h 10000"/>
                  <a:gd name="connsiteX19" fmla="*/ 9343 w 10051"/>
                  <a:gd name="connsiteY19" fmla="*/ 1802 h 10000"/>
                  <a:gd name="connsiteX20" fmla="*/ 9343 w 10051"/>
                  <a:gd name="connsiteY20" fmla="*/ 2418 h 10000"/>
                  <a:gd name="connsiteX21" fmla="*/ 9293 w 10051"/>
                  <a:gd name="connsiteY21" fmla="*/ 2703 h 10000"/>
                  <a:gd name="connsiteX22" fmla="*/ 9192 w 10051"/>
                  <a:gd name="connsiteY22" fmla="*/ 3385 h 10000"/>
                  <a:gd name="connsiteX23" fmla="*/ 9375 w 10051"/>
                  <a:gd name="connsiteY23" fmla="*/ 3240 h 10000"/>
                  <a:gd name="connsiteX24" fmla="*/ 9571 w 10051"/>
                  <a:gd name="connsiteY24" fmla="*/ 3240 h 10000"/>
                  <a:gd name="connsiteX25" fmla="*/ 9737 w 10051"/>
                  <a:gd name="connsiteY25" fmla="*/ 3308 h 10000"/>
                  <a:gd name="connsiteX26" fmla="*/ 9885 w 10051"/>
                  <a:gd name="connsiteY26" fmla="*/ 3651 h 10000"/>
                  <a:gd name="connsiteX27" fmla="*/ 10007 w 10051"/>
                  <a:gd name="connsiteY27" fmla="*/ 2634 h 10000"/>
                  <a:gd name="connsiteX28" fmla="*/ 10039 w 10051"/>
                  <a:gd name="connsiteY28" fmla="*/ 1764 h 10000"/>
                  <a:gd name="connsiteX29" fmla="*/ 10000 w 10051"/>
                  <a:gd name="connsiteY29" fmla="*/ 1033 h 10000"/>
                  <a:gd name="connsiteX30" fmla="*/ 9949 w 10051"/>
                  <a:gd name="connsiteY30" fmla="*/ 769 h 10000"/>
                  <a:gd name="connsiteX31" fmla="*/ 9848 w 10051"/>
                  <a:gd name="connsiteY31" fmla="*/ 549 h 10000"/>
                  <a:gd name="connsiteX32" fmla="*/ 9697 w 10051"/>
                  <a:gd name="connsiteY32" fmla="*/ 352 h 10000"/>
                  <a:gd name="connsiteX33" fmla="*/ 9545 w 10051"/>
                  <a:gd name="connsiteY33" fmla="*/ 220 h 10000"/>
                  <a:gd name="connsiteX34" fmla="*/ 9394 w 10051"/>
                  <a:gd name="connsiteY34" fmla="*/ 88 h 10000"/>
                  <a:gd name="connsiteX35" fmla="*/ 9091 w 10051"/>
                  <a:gd name="connsiteY35" fmla="*/ 0 h 10000"/>
                  <a:gd name="connsiteX36" fmla="*/ 8687 w 10051"/>
                  <a:gd name="connsiteY36" fmla="*/ 0 h 10000"/>
                  <a:gd name="connsiteX37" fmla="*/ 8333 w 10051"/>
                  <a:gd name="connsiteY37" fmla="*/ 154 h 10000"/>
                  <a:gd name="connsiteX38" fmla="*/ 8005 w 10051"/>
                  <a:gd name="connsiteY38" fmla="*/ 220 h 10000"/>
                  <a:gd name="connsiteX39" fmla="*/ 7348 w 10051"/>
                  <a:gd name="connsiteY39" fmla="*/ 637 h 10000"/>
                  <a:gd name="connsiteX40" fmla="*/ 6742 w 10051"/>
                  <a:gd name="connsiteY40" fmla="*/ 1033 h 10000"/>
                  <a:gd name="connsiteX41" fmla="*/ 6136 w 10051"/>
                  <a:gd name="connsiteY41" fmla="*/ 1516 h 10000"/>
                  <a:gd name="connsiteX42" fmla="*/ 5505 w 10051"/>
                  <a:gd name="connsiteY42" fmla="*/ 2066 h 10000"/>
                  <a:gd name="connsiteX43" fmla="*/ 4949 w 10051"/>
                  <a:gd name="connsiteY43" fmla="*/ 2615 h 10000"/>
                  <a:gd name="connsiteX44" fmla="*/ 4394 w 10051"/>
                  <a:gd name="connsiteY44" fmla="*/ 3187 h 10000"/>
                  <a:gd name="connsiteX45" fmla="*/ 3737 w 10051"/>
                  <a:gd name="connsiteY45" fmla="*/ 3934 h 10000"/>
                  <a:gd name="connsiteX46" fmla="*/ 3434 w 10051"/>
                  <a:gd name="connsiteY46" fmla="*/ 4286 h 10000"/>
                  <a:gd name="connsiteX47" fmla="*/ 2652 w 10051"/>
                  <a:gd name="connsiteY47" fmla="*/ 5231 h 10000"/>
                  <a:gd name="connsiteX48" fmla="*/ 2045 w 10051"/>
                  <a:gd name="connsiteY48" fmla="*/ 6132 h 10000"/>
                  <a:gd name="connsiteX49" fmla="*/ 1540 w 10051"/>
                  <a:gd name="connsiteY49" fmla="*/ 7033 h 10000"/>
                  <a:gd name="connsiteX50" fmla="*/ 1035 w 10051"/>
                  <a:gd name="connsiteY50" fmla="*/ 8000 h 10000"/>
                  <a:gd name="connsiteX51" fmla="*/ 530 w 10051"/>
                  <a:gd name="connsiteY51" fmla="*/ 8901 h 10000"/>
                  <a:gd name="connsiteX52" fmla="*/ 51 w 10051"/>
                  <a:gd name="connsiteY52" fmla="*/ 9846 h 10000"/>
                  <a:gd name="connsiteX53" fmla="*/ 0 w 10051"/>
                  <a:gd name="connsiteY53" fmla="*/ 10000 h 10000"/>
                  <a:gd name="connsiteX54" fmla="*/ 1793 w 10051"/>
                  <a:gd name="connsiteY54" fmla="*/ 6615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0051" h="10000">
                    <a:moveTo>
                      <a:pt x="1793" y="6615"/>
                    </a:moveTo>
                    <a:lnTo>
                      <a:pt x="1894" y="6484"/>
                    </a:lnTo>
                    <a:lnTo>
                      <a:pt x="2348" y="5802"/>
                    </a:lnTo>
                    <a:lnTo>
                      <a:pt x="2904" y="5099"/>
                    </a:lnTo>
                    <a:lnTo>
                      <a:pt x="3434" y="4418"/>
                    </a:lnTo>
                    <a:lnTo>
                      <a:pt x="4040" y="3868"/>
                    </a:lnTo>
                    <a:lnTo>
                      <a:pt x="4293" y="3582"/>
                    </a:lnTo>
                    <a:lnTo>
                      <a:pt x="5051" y="2835"/>
                    </a:lnTo>
                    <a:lnTo>
                      <a:pt x="5884" y="2220"/>
                    </a:lnTo>
                    <a:lnTo>
                      <a:pt x="6692" y="1582"/>
                    </a:lnTo>
                    <a:lnTo>
                      <a:pt x="7045" y="1385"/>
                    </a:lnTo>
                    <a:lnTo>
                      <a:pt x="7449" y="1187"/>
                    </a:lnTo>
                    <a:lnTo>
                      <a:pt x="7854" y="1033"/>
                    </a:lnTo>
                    <a:lnTo>
                      <a:pt x="8232" y="967"/>
                    </a:lnTo>
                    <a:lnTo>
                      <a:pt x="8485" y="967"/>
                    </a:lnTo>
                    <a:lnTo>
                      <a:pt x="8687" y="1033"/>
                    </a:lnTo>
                    <a:lnTo>
                      <a:pt x="8889" y="1121"/>
                    </a:lnTo>
                    <a:lnTo>
                      <a:pt x="9091" y="1319"/>
                    </a:lnTo>
                    <a:cubicBezTo>
                      <a:pt x="9158" y="1407"/>
                      <a:pt x="9226" y="1494"/>
                      <a:pt x="9293" y="1582"/>
                    </a:cubicBezTo>
                    <a:cubicBezTo>
                      <a:pt x="9310" y="1655"/>
                      <a:pt x="9326" y="1729"/>
                      <a:pt x="9343" y="1802"/>
                    </a:cubicBezTo>
                    <a:lnTo>
                      <a:pt x="9343" y="2418"/>
                    </a:lnTo>
                    <a:cubicBezTo>
                      <a:pt x="9326" y="2513"/>
                      <a:pt x="9310" y="2608"/>
                      <a:pt x="9293" y="2703"/>
                    </a:cubicBezTo>
                    <a:cubicBezTo>
                      <a:pt x="9259" y="2930"/>
                      <a:pt x="9226" y="3158"/>
                      <a:pt x="9192" y="3385"/>
                    </a:cubicBezTo>
                    <a:cubicBezTo>
                      <a:pt x="9227" y="3343"/>
                      <a:pt x="9340" y="3282"/>
                      <a:pt x="9375" y="3240"/>
                    </a:cubicBezTo>
                    <a:lnTo>
                      <a:pt x="9571" y="3240"/>
                    </a:lnTo>
                    <a:lnTo>
                      <a:pt x="9737" y="3308"/>
                    </a:lnTo>
                    <a:lnTo>
                      <a:pt x="9885" y="3651"/>
                    </a:lnTo>
                    <a:cubicBezTo>
                      <a:pt x="9935" y="3402"/>
                      <a:pt x="9957" y="2883"/>
                      <a:pt x="10007" y="2634"/>
                    </a:cubicBezTo>
                    <a:cubicBezTo>
                      <a:pt x="10014" y="2229"/>
                      <a:pt x="10051" y="2208"/>
                      <a:pt x="10039" y="1764"/>
                    </a:cubicBezTo>
                    <a:cubicBezTo>
                      <a:pt x="10026" y="1520"/>
                      <a:pt x="10013" y="1277"/>
                      <a:pt x="10000" y="1033"/>
                    </a:cubicBezTo>
                    <a:lnTo>
                      <a:pt x="9949" y="769"/>
                    </a:lnTo>
                    <a:cubicBezTo>
                      <a:pt x="9915" y="696"/>
                      <a:pt x="9882" y="622"/>
                      <a:pt x="9848" y="549"/>
                    </a:cubicBezTo>
                    <a:cubicBezTo>
                      <a:pt x="9798" y="483"/>
                      <a:pt x="9747" y="418"/>
                      <a:pt x="9697" y="352"/>
                    </a:cubicBezTo>
                    <a:lnTo>
                      <a:pt x="9545" y="220"/>
                    </a:lnTo>
                    <a:lnTo>
                      <a:pt x="9394" y="88"/>
                    </a:lnTo>
                    <a:lnTo>
                      <a:pt x="9091" y="0"/>
                    </a:lnTo>
                    <a:lnTo>
                      <a:pt x="8687" y="0"/>
                    </a:lnTo>
                    <a:lnTo>
                      <a:pt x="8333" y="154"/>
                    </a:lnTo>
                    <a:lnTo>
                      <a:pt x="8005" y="220"/>
                    </a:lnTo>
                    <a:lnTo>
                      <a:pt x="7348" y="637"/>
                    </a:lnTo>
                    <a:lnTo>
                      <a:pt x="6742" y="1033"/>
                    </a:lnTo>
                    <a:lnTo>
                      <a:pt x="6136" y="1516"/>
                    </a:lnTo>
                    <a:lnTo>
                      <a:pt x="5505" y="2066"/>
                    </a:lnTo>
                    <a:lnTo>
                      <a:pt x="4949" y="2615"/>
                    </a:lnTo>
                    <a:lnTo>
                      <a:pt x="4394" y="3187"/>
                    </a:lnTo>
                    <a:lnTo>
                      <a:pt x="3737" y="3934"/>
                    </a:lnTo>
                    <a:lnTo>
                      <a:pt x="3434" y="4286"/>
                    </a:lnTo>
                    <a:lnTo>
                      <a:pt x="2652" y="5231"/>
                    </a:lnTo>
                    <a:lnTo>
                      <a:pt x="2045" y="6132"/>
                    </a:lnTo>
                    <a:lnTo>
                      <a:pt x="1540" y="7033"/>
                    </a:lnTo>
                    <a:lnTo>
                      <a:pt x="1035" y="8000"/>
                    </a:lnTo>
                    <a:lnTo>
                      <a:pt x="530" y="8901"/>
                    </a:lnTo>
                    <a:lnTo>
                      <a:pt x="51" y="9846"/>
                    </a:lnTo>
                    <a:cubicBezTo>
                      <a:pt x="34" y="9897"/>
                      <a:pt x="17" y="9949"/>
                      <a:pt x="0" y="10000"/>
                    </a:cubicBezTo>
                    <a:lnTo>
                      <a:pt x="1793" y="6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ysClr val="window" lastClr="FFFFFF"/>
                  </a:gs>
                  <a:gs pos="100000">
                    <a:srgbClr val="3B3B3B"/>
                  </a:gs>
                </a:gsLst>
                <a:lin ang="18900000" scaled="1"/>
              </a:gradFill>
              <a:ln w="0">
                <a:solidFill>
                  <a:srgbClr val="00007F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2" name="Group 56"/>
              <p:cNvGrpSpPr/>
              <p:nvPr/>
            </p:nvGrpSpPr>
            <p:grpSpPr>
              <a:xfrm>
                <a:off x="4470765" y="2804390"/>
                <a:ext cx="4530093" cy="2953828"/>
                <a:chOff x="2442515" y="2721265"/>
                <a:chExt cx="4530093" cy="2953828"/>
              </a:xfrm>
            </p:grpSpPr>
            <p:sp>
              <p:nvSpPr>
                <p:cNvPr id="28" name="Freeform 1040"/>
                <p:cNvSpPr>
                  <a:spLocks/>
                </p:cNvSpPr>
                <p:nvPr/>
              </p:nvSpPr>
              <p:spPr bwMode="auto">
                <a:xfrm>
                  <a:off x="2442515" y="3579526"/>
                  <a:ext cx="4334802" cy="1944486"/>
                </a:xfrm>
                <a:custGeom>
                  <a:avLst/>
                  <a:gdLst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842 w 10000"/>
                    <a:gd name="connsiteY24" fmla="*/ 6564 h 10000"/>
                    <a:gd name="connsiteX25" fmla="*/ 792 w 10000"/>
                    <a:gd name="connsiteY25" fmla="*/ 6564 h 10000"/>
                    <a:gd name="connsiteX26" fmla="*/ 536 w 10000"/>
                    <a:gd name="connsiteY26" fmla="*/ 6418 h 10000"/>
                    <a:gd name="connsiteX27" fmla="*/ 248 w 10000"/>
                    <a:gd name="connsiteY27" fmla="*/ 7115 h 10000"/>
                    <a:gd name="connsiteX28" fmla="*/ 99 w 10000"/>
                    <a:gd name="connsiteY28" fmla="*/ 7797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842 w 10000"/>
                    <a:gd name="connsiteY24" fmla="*/ 6564 h 10000"/>
                    <a:gd name="connsiteX25" fmla="*/ 858 w 10000"/>
                    <a:gd name="connsiteY25" fmla="*/ 6102 h 10000"/>
                    <a:gd name="connsiteX26" fmla="*/ 536 w 10000"/>
                    <a:gd name="connsiteY26" fmla="*/ 6418 h 10000"/>
                    <a:gd name="connsiteX27" fmla="*/ 248 w 10000"/>
                    <a:gd name="connsiteY27" fmla="*/ 7115 h 10000"/>
                    <a:gd name="connsiteX28" fmla="*/ 99 w 10000"/>
                    <a:gd name="connsiteY28" fmla="*/ 7797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60 w 10000"/>
                    <a:gd name="connsiteY24" fmla="*/ 6198 h 10000"/>
                    <a:gd name="connsiteX25" fmla="*/ 858 w 10000"/>
                    <a:gd name="connsiteY25" fmla="*/ 6102 h 10000"/>
                    <a:gd name="connsiteX26" fmla="*/ 536 w 10000"/>
                    <a:gd name="connsiteY26" fmla="*/ 6418 h 10000"/>
                    <a:gd name="connsiteX27" fmla="*/ 248 w 10000"/>
                    <a:gd name="connsiteY27" fmla="*/ 7115 h 10000"/>
                    <a:gd name="connsiteX28" fmla="*/ 99 w 10000"/>
                    <a:gd name="connsiteY28" fmla="*/ 7797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60 w 10000"/>
                    <a:gd name="connsiteY24" fmla="*/ 6198 h 10000"/>
                    <a:gd name="connsiteX25" fmla="*/ 858 w 10000"/>
                    <a:gd name="connsiteY25" fmla="*/ 6102 h 10000"/>
                    <a:gd name="connsiteX26" fmla="*/ 536 w 10000"/>
                    <a:gd name="connsiteY26" fmla="*/ 6418 h 10000"/>
                    <a:gd name="connsiteX27" fmla="*/ 248 w 10000"/>
                    <a:gd name="connsiteY27" fmla="*/ 7115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60 w 10000"/>
                    <a:gd name="connsiteY24" fmla="*/ 6198 h 10000"/>
                    <a:gd name="connsiteX25" fmla="*/ 858 w 10000"/>
                    <a:gd name="connsiteY25" fmla="*/ 6102 h 10000"/>
                    <a:gd name="connsiteX26" fmla="*/ 536 w 10000"/>
                    <a:gd name="connsiteY26" fmla="*/ 6418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60 w 10000"/>
                    <a:gd name="connsiteY24" fmla="*/ 6198 h 10000"/>
                    <a:gd name="connsiteX25" fmla="*/ 858 w 10000"/>
                    <a:gd name="connsiteY25" fmla="*/ 6102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60 w 10000"/>
                    <a:gd name="connsiteY24" fmla="*/ 6198 h 10000"/>
                    <a:gd name="connsiteX25" fmla="*/ 858 w 10000"/>
                    <a:gd name="connsiteY25" fmla="*/ 6102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60 w 10000"/>
                    <a:gd name="connsiteY24" fmla="*/ 6198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60 w 10000"/>
                    <a:gd name="connsiteY24" fmla="*/ 6198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13 w 10000"/>
                    <a:gd name="connsiteY24" fmla="*/ 6159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13 w 10000"/>
                    <a:gd name="connsiteY24" fmla="*/ 6159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13 w 10000"/>
                    <a:gd name="connsiteY24" fmla="*/ 6159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33 w 10000"/>
                    <a:gd name="connsiteY23" fmla="*/ 6880 h 10000"/>
                    <a:gd name="connsiteX24" fmla="*/ 1013 w 10000"/>
                    <a:gd name="connsiteY24" fmla="*/ 6159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440 h 10000"/>
                    <a:gd name="connsiteX23" fmla="*/ 833 w 10000"/>
                    <a:gd name="connsiteY23" fmla="*/ 6880 h 10000"/>
                    <a:gd name="connsiteX24" fmla="*/ 1013 w 10000"/>
                    <a:gd name="connsiteY24" fmla="*/ 6159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721 w 10000"/>
                    <a:gd name="connsiteY21" fmla="*/ 7676 h 10000"/>
                    <a:gd name="connsiteX22" fmla="*/ 743 w 10000"/>
                    <a:gd name="connsiteY22" fmla="*/ 7440 h 10000"/>
                    <a:gd name="connsiteX23" fmla="*/ 833 w 10000"/>
                    <a:gd name="connsiteY23" fmla="*/ 6880 h 10000"/>
                    <a:gd name="connsiteX24" fmla="*/ 1013 w 10000"/>
                    <a:gd name="connsiteY24" fmla="*/ 6159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702 w 10000"/>
                    <a:gd name="connsiteY20" fmla="*/ 8155 h 10000"/>
                    <a:gd name="connsiteX21" fmla="*/ 721 w 10000"/>
                    <a:gd name="connsiteY21" fmla="*/ 7676 h 10000"/>
                    <a:gd name="connsiteX22" fmla="*/ 743 w 10000"/>
                    <a:gd name="connsiteY22" fmla="*/ 7440 h 10000"/>
                    <a:gd name="connsiteX23" fmla="*/ 833 w 10000"/>
                    <a:gd name="connsiteY23" fmla="*/ 6880 h 10000"/>
                    <a:gd name="connsiteX24" fmla="*/ 1013 w 10000"/>
                    <a:gd name="connsiteY24" fmla="*/ 6159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702 w 10000"/>
                    <a:gd name="connsiteY20" fmla="*/ 8155 h 10000"/>
                    <a:gd name="connsiteX21" fmla="*/ 721 w 10000"/>
                    <a:gd name="connsiteY21" fmla="*/ 7676 h 10000"/>
                    <a:gd name="connsiteX22" fmla="*/ 743 w 10000"/>
                    <a:gd name="connsiteY22" fmla="*/ 7440 h 10000"/>
                    <a:gd name="connsiteX23" fmla="*/ 833 w 10000"/>
                    <a:gd name="connsiteY23" fmla="*/ 6880 h 10000"/>
                    <a:gd name="connsiteX24" fmla="*/ 1013 w 10000"/>
                    <a:gd name="connsiteY24" fmla="*/ 6159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22 w 10000"/>
                    <a:gd name="connsiteY29" fmla="*/ 8043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702 w 10000"/>
                    <a:gd name="connsiteY20" fmla="*/ 8155 h 10000"/>
                    <a:gd name="connsiteX21" fmla="*/ 721 w 10000"/>
                    <a:gd name="connsiteY21" fmla="*/ 7676 h 10000"/>
                    <a:gd name="connsiteX22" fmla="*/ 743 w 10000"/>
                    <a:gd name="connsiteY22" fmla="*/ 7440 h 10000"/>
                    <a:gd name="connsiteX23" fmla="*/ 833 w 10000"/>
                    <a:gd name="connsiteY23" fmla="*/ 6880 h 10000"/>
                    <a:gd name="connsiteX24" fmla="*/ 1013 w 10000"/>
                    <a:gd name="connsiteY24" fmla="*/ 6159 h 10000"/>
                    <a:gd name="connsiteX25" fmla="*/ 432 w 10000"/>
                    <a:gd name="connsiteY25" fmla="*/ 6661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22 w 10000"/>
                    <a:gd name="connsiteY29" fmla="*/ 8043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702 w 10000"/>
                    <a:gd name="connsiteY20" fmla="*/ 8155 h 10000"/>
                    <a:gd name="connsiteX21" fmla="*/ 721 w 10000"/>
                    <a:gd name="connsiteY21" fmla="*/ 7676 h 10000"/>
                    <a:gd name="connsiteX22" fmla="*/ 743 w 10000"/>
                    <a:gd name="connsiteY22" fmla="*/ 7440 h 10000"/>
                    <a:gd name="connsiteX23" fmla="*/ 833 w 10000"/>
                    <a:gd name="connsiteY23" fmla="*/ 6880 h 10000"/>
                    <a:gd name="connsiteX24" fmla="*/ 1013 w 10000"/>
                    <a:gd name="connsiteY24" fmla="*/ 6159 h 10000"/>
                    <a:gd name="connsiteX25" fmla="*/ 432 w 10000"/>
                    <a:gd name="connsiteY25" fmla="*/ 6661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22 w 10000"/>
                    <a:gd name="connsiteY29" fmla="*/ 8043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702 w 10000"/>
                    <a:gd name="connsiteY20" fmla="*/ 8155 h 10000"/>
                    <a:gd name="connsiteX21" fmla="*/ 721 w 10000"/>
                    <a:gd name="connsiteY21" fmla="*/ 7676 h 10000"/>
                    <a:gd name="connsiteX22" fmla="*/ 743 w 10000"/>
                    <a:gd name="connsiteY22" fmla="*/ 7440 h 10000"/>
                    <a:gd name="connsiteX23" fmla="*/ 833 w 10000"/>
                    <a:gd name="connsiteY23" fmla="*/ 6880 h 10000"/>
                    <a:gd name="connsiteX24" fmla="*/ 1013 w 10000"/>
                    <a:gd name="connsiteY24" fmla="*/ 6159 h 10000"/>
                    <a:gd name="connsiteX25" fmla="*/ 432 w 10000"/>
                    <a:gd name="connsiteY25" fmla="*/ 6661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22 w 10000"/>
                    <a:gd name="connsiteY29" fmla="*/ 8043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10000" h="10000">
                      <a:moveTo>
                        <a:pt x="10000" y="0"/>
                      </a:moveTo>
                      <a:lnTo>
                        <a:pt x="9480" y="1167"/>
                      </a:lnTo>
                      <a:lnTo>
                        <a:pt x="9035" y="2137"/>
                      </a:lnTo>
                      <a:lnTo>
                        <a:pt x="8045" y="3722"/>
                      </a:lnTo>
                      <a:lnTo>
                        <a:pt x="7054" y="5110"/>
                      </a:lnTo>
                      <a:lnTo>
                        <a:pt x="6485" y="5661"/>
                      </a:lnTo>
                      <a:lnTo>
                        <a:pt x="5891" y="6278"/>
                      </a:lnTo>
                      <a:lnTo>
                        <a:pt x="5644" y="6564"/>
                      </a:lnTo>
                      <a:lnTo>
                        <a:pt x="4901" y="7247"/>
                      </a:lnTo>
                      <a:lnTo>
                        <a:pt x="4084" y="7863"/>
                      </a:lnTo>
                      <a:lnTo>
                        <a:pt x="3292" y="8414"/>
                      </a:lnTo>
                      <a:lnTo>
                        <a:pt x="2946" y="8634"/>
                      </a:lnTo>
                      <a:lnTo>
                        <a:pt x="2550" y="8833"/>
                      </a:lnTo>
                      <a:lnTo>
                        <a:pt x="2153" y="8965"/>
                      </a:lnTo>
                      <a:lnTo>
                        <a:pt x="1782" y="9031"/>
                      </a:lnTo>
                      <a:lnTo>
                        <a:pt x="1485" y="9031"/>
                      </a:lnTo>
                      <a:lnTo>
                        <a:pt x="1287" y="8965"/>
                      </a:lnTo>
                      <a:lnTo>
                        <a:pt x="1139" y="8899"/>
                      </a:lnTo>
                      <a:lnTo>
                        <a:pt x="891" y="8700"/>
                      </a:lnTo>
                      <a:cubicBezTo>
                        <a:pt x="858" y="8649"/>
                        <a:pt x="825" y="8597"/>
                        <a:pt x="792" y="8546"/>
                      </a:cubicBezTo>
                      <a:cubicBezTo>
                        <a:pt x="762" y="8416"/>
                        <a:pt x="732" y="8285"/>
                        <a:pt x="702" y="8155"/>
                      </a:cubicBezTo>
                      <a:cubicBezTo>
                        <a:pt x="711" y="7931"/>
                        <a:pt x="712" y="7900"/>
                        <a:pt x="721" y="7676"/>
                      </a:cubicBezTo>
                      <a:cubicBezTo>
                        <a:pt x="738" y="7559"/>
                        <a:pt x="726" y="7557"/>
                        <a:pt x="743" y="7440"/>
                      </a:cubicBezTo>
                      <a:cubicBezTo>
                        <a:pt x="776" y="7234"/>
                        <a:pt x="800" y="7086"/>
                        <a:pt x="833" y="6880"/>
                      </a:cubicBezTo>
                      <a:cubicBezTo>
                        <a:pt x="890" y="6723"/>
                        <a:pt x="928" y="6528"/>
                        <a:pt x="1013" y="6159"/>
                      </a:cubicBezTo>
                      <a:cubicBezTo>
                        <a:pt x="886" y="6352"/>
                        <a:pt x="606" y="6738"/>
                        <a:pt x="432" y="6661"/>
                      </a:cubicBezTo>
                      <a:cubicBezTo>
                        <a:pt x="262" y="6407"/>
                        <a:pt x="432" y="6750"/>
                        <a:pt x="233" y="6033"/>
                      </a:cubicBezTo>
                      <a:cubicBezTo>
                        <a:pt x="203" y="6297"/>
                        <a:pt x="174" y="6562"/>
                        <a:pt x="144" y="6826"/>
                      </a:cubicBezTo>
                      <a:cubicBezTo>
                        <a:pt x="94" y="7053"/>
                        <a:pt x="102" y="7416"/>
                        <a:pt x="52" y="7643"/>
                      </a:cubicBezTo>
                      <a:cubicBezTo>
                        <a:pt x="36" y="7783"/>
                        <a:pt x="38" y="7903"/>
                        <a:pt x="22" y="8043"/>
                      </a:cubicBezTo>
                      <a:cubicBezTo>
                        <a:pt x="5" y="8153"/>
                        <a:pt x="17" y="8436"/>
                        <a:pt x="0" y="8546"/>
                      </a:cubicBezTo>
                      <a:lnTo>
                        <a:pt x="0" y="8899"/>
                      </a:lnTo>
                      <a:cubicBezTo>
                        <a:pt x="17" y="8994"/>
                        <a:pt x="33" y="9090"/>
                        <a:pt x="50" y="9185"/>
                      </a:cubicBezTo>
                      <a:lnTo>
                        <a:pt x="149" y="9383"/>
                      </a:lnTo>
                      <a:lnTo>
                        <a:pt x="297" y="9581"/>
                      </a:lnTo>
                      <a:lnTo>
                        <a:pt x="495" y="9802"/>
                      </a:lnTo>
                      <a:lnTo>
                        <a:pt x="594" y="9868"/>
                      </a:lnTo>
                      <a:lnTo>
                        <a:pt x="891" y="10000"/>
                      </a:lnTo>
                      <a:lnTo>
                        <a:pt x="1287" y="10000"/>
                      </a:lnTo>
                      <a:lnTo>
                        <a:pt x="1683" y="9868"/>
                      </a:lnTo>
                      <a:lnTo>
                        <a:pt x="1955" y="9802"/>
                      </a:lnTo>
                      <a:lnTo>
                        <a:pt x="2599" y="9449"/>
                      </a:lnTo>
                      <a:lnTo>
                        <a:pt x="3243" y="9031"/>
                      </a:lnTo>
                      <a:lnTo>
                        <a:pt x="3837" y="8546"/>
                      </a:lnTo>
                      <a:lnTo>
                        <a:pt x="4381" y="7996"/>
                      </a:lnTo>
                      <a:lnTo>
                        <a:pt x="5000" y="7445"/>
                      </a:lnTo>
                      <a:lnTo>
                        <a:pt x="5545" y="6894"/>
                      </a:lnTo>
                      <a:lnTo>
                        <a:pt x="6188" y="6145"/>
                      </a:lnTo>
                      <a:lnTo>
                        <a:pt x="6881" y="5374"/>
                      </a:lnTo>
                      <a:lnTo>
                        <a:pt x="7252" y="4824"/>
                      </a:lnTo>
                      <a:lnTo>
                        <a:pt x="7896" y="4009"/>
                      </a:lnTo>
                      <a:lnTo>
                        <a:pt x="8441" y="3106"/>
                      </a:lnTo>
                      <a:lnTo>
                        <a:pt x="8936" y="2269"/>
                      </a:lnTo>
                      <a:lnTo>
                        <a:pt x="9431" y="1300"/>
                      </a:lnTo>
                      <a:lnTo>
                        <a:pt x="9901" y="352"/>
                      </a:lnTo>
                      <a:cubicBezTo>
                        <a:pt x="9917" y="301"/>
                        <a:pt x="9934" y="249"/>
                        <a:pt x="9950" y="198"/>
                      </a:cubicBezTo>
                      <a:cubicBezTo>
                        <a:pt x="9967" y="132"/>
                        <a:pt x="9983" y="66"/>
                        <a:pt x="10000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3B3B3B"/>
                    </a:gs>
                    <a:gs pos="100000">
                      <a:sysClr val="window" lastClr="FFFFFF"/>
                    </a:gs>
                  </a:gsLst>
                  <a:lin ang="18900000" scaled="1"/>
                </a:gradFill>
                <a:ln w="0">
                  <a:solidFill>
                    <a:srgbClr val="00007F"/>
                  </a:solidFill>
                  <a:prstDash val="solid"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 rot="18848699">
                  <a:off x="2598690" y="4610557"/>
                  <a:ext cx="277582" cy="19691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FFF00"/>
                    </a:gs>
                    <a:gs pos="50000">
                      <a:srgbClr val="FF2400">
                        <a:shade val="67500"/>
                        <a:satMod val="115000"/>
                      </a:srgbClr>
                    </a:gs>
                    <a:gs pos="100000">
                      <a:srgbClr val="FF2400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0">
                  <a:solidFill>
                    <a:srgbClr val="FF2400"/>
                  </a:solidFill>
                  <a:prstDash val="solid"/>
                  <a:round/>
                  <a:headEnd/>
                  <a:tailEnd/>
                </a:ln>
                <a:effectLst>
                  <a:glow rad="63500">
                    <a:srgbClr val="F79646">
                      <a:satMod val="175000"/>
                      <a:alpha val="40000"/>
                    </a:srgbClr>
                  </a:glow>
                </a:effec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 rot="3028839">
                  <a:off x="2518981" y="4916790"/>
                  <a:ext cx="888466" cy="6281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ArchDown">
                    <a:avLst>
                      <a:gd name="adj" fmla="val 21464704"/>
                    </a:avLst>
                  </a:prstTxWarp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</a:rPr>
                    <a:t>C</a:t>
                  </a:r>
                  <a:r>
                    <a:rPr kumimoji="0" lang="en-US" sz="1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</a:rPr>
                    <a:t>omp</a:t>
                  </a: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 rot="1701620">
                  <a:off x="6115693" y="2721265"/>
                  <a:ext cx="856915" cy="6294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ArchUp">
                    <a:avLst/>
                  </a:prstTxWarp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</a:rPr>
                    <a:t>   Opportunity </a:t>
                  </a:r>
                  <a:endPara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 rot="20986154">
                  <a:off x="2676435" y="4996281"/>
                  <a:ext cx="972809" cy="493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ArchDown">
                    <a:avLst>
                      <a:gd name="adj" fmla="val 21464704"/>
                    </a:avLst>
                  </a:prstTxWarp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</a:rPr>
                    <a:t>  et</a:t>
                  </a:r>
                  <a:endPara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 rot="20715556">
                  <a:off x="2614077" y="4959624"/>
                  <a:ext cx="972809" cy="493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ArchDown">
                    <a:avLst>
                      <a:gd name="adj" fmla="val 21464704"/>
                    </a:avLst>
                  </a:prstTxWarp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</a:rPr>
                    <a:t>      it</a:t>
                  </a:r>
                  <a:endPara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 rot="20110798">
                  <a:off x="2735332" y="4932481"/>
                  <a:ext cx="972809" cy="493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ArchDown">
                    <a:avLst>
                      <a:gd name="adj" fmla="val 21464704"/>
                    </a:avLst>
                  </a:prstTxWarp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</a:rPr>
                    <a:t>     ion</a:t>
                  </a:r>
                  <a:endPara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25" name="Oval 24"/>
            <p:cNvSpPr/>
            <p:nvPr/>
          </p:nvSpPr>
          <p:spPr>
            <a:xfrm rot="7973917">
              <a:off x="8751661" y="3430449"/>
              <a:ext cx="277582" cy="196916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50000">
                  <a:srgbClr val="FF2400">
                    <a:shade val="67500"/>
                    <a:satMod val="115000"/>
                  </a:srgbClr>
                </a:gs>
                <a:gs pos="100000">
                  <a:srgbClr val="FF24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0">
              <a:solidFill>
                <a:srgbClr val="FF2400"/>
              </a:solidFill>
              <a:prstDash val="solid"/>
              <a:round/>
              <a:headEnd/>
              <a:tailEnd/>
            </a:ln>
            <a:effectLst>
              <a:glow rad="63500">
                <a:srgbClr val="F79646">
                  <a:satMod val="175000"/>
                  <a:alpha val="40000"/>
                </a:srgbClr>
              </a:glo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4" name="Group 53"/>
          <p:cNvGrpSpPr/>
          <p:nvPr/>
        </p:nvGrpSpPr>
        <p:grpSpPr>
          <a:xfrm>
            <a:off x="8207144" y="2378376"/>
            <a:ext cx="1477891" cy="3474496"/>
            <a:chOff x="3722483" y="2054543"/>
            <a:chExt cx="2045646" cy="4063624"/>
          </a:xfrm>
        </p:grpSpPr>
        <p:sp>
          <p:nvSpPr>
            <p:cNvPr id="36" name="Freeform 1036"/>
            <p:cNvSpPr>
              <a:spLocks/>
            </p:cNvSpPr>
            <p:nvPr/>
          </p:nvSpPr>
          <p:spPr bwMode="auto">
            <a:xfrm>
              <a:off x="3722483" y="2054543"/>
              <a:ext cx="1662330" cy="3139673"/>
            </a:xfrm>
            <a:custGeom>
              <a:avLst/>
              <a:gdLst>
                <a:gd name="connsiteX0" fmla="*/ 414 w 10000"/>
                <a:gd name="connsiteY0" fmla="*/ 7435 h 10000"/>
                <a:gd name="connsiteX1" fmla="*/ 276 w 10000"/>
                <a:gd name="connsiteY1" fmla="*/ 7312 h 10000"/>
                <a:gd name="connsiteX2" fmla="*/ 276 w 10000"/>
                <a:gd name="connsiteY2" fmla="*/ 6712 h 10000"/>
                <a:gd name="connsiteX3" fmla="*/ 138 w 10000"/>
                <a:gd name="connsiteY3" fmla="*/ 6112 h 10000"/>
                <a:gd name="connsiteX4" fmla="*/ 276 w 10000"/>
                <a:gd name="connsiteY4" fmla="*/ 5512 h 10000"/>
                <a:gd name="connsiteX5" fmla="*/ 552 w 10000"/>
                <a:gd name="connsiteY5" fmla="*/ 4911 h 10000"/>
                <a:gd name="connsiteX6" fmla="*/ 690 w 10000"/>
                <a:gd name="connsiteY6" fmla="*/ 4611 h 10000"/>
                <a:gd name="connsiteX7" fmla="*/ 1103 w 10000"/>
                <a:gd name="connsiteY7" fmla="*/ 3847 h 10000"/>
                <a:gd name="connsiteX8" fmla="*/ 1517 w 10000"/>
                <a:gd name="connsiteY8" fmla="*/ 3124 h 10000"/>
                <a:gd name="connsiteX9" fmla="*/ 2207 w 10000"/>
                <a:gd name="connsiteY9" fmla="*/ 2347 h 10000"/>
                <a:gd name="connsiteX10" fmla="*/ 2621 w 10000"/>
                <a:gd name="connsiteY10" fmla="*/ 2046 h 10000"/>
                <a:gd name="connsiteX11" fmla="*/ 3034 w 10000"/>
                <a:gd name="connsiteY11" fmla="*/ 1705 h 10000"/>
                <a:gd name="connsiteX12" fmla="*/ 3793 w 10000"/>
                <a:gd name="connsiteY12" fmla="*/ 1419 h 10000"/>
                <a:gd name="connsiteX13" fmla="*/ 4345 w 10000"/>
                <a:gd name="connsiteY13" fmla="*/ 1201 h 10000"/>
                <a:gd name="connsiteX14" fmla="*/ 4759 w 10000"/>
                <a:gd name="connsiteY14" fmla="*/ 1023 h 10000"/>
                <a:gd name="connsiteX15" fmla="*/ 5310 w 10000"/>
                <a:gd name="connsiteY15" fmla="*/ 900 h 10000"/>
                <a:gd name="connsiteX16" fmla="*/ 5724 w 10000"/>
                <a:gd name="connsiteY16" fmla="*/ 819 h 10000"/>
                <a:gd name="connsiteX17" fmla="*/ 6414 w 10000"/>
                <a:gd name="connsiteY17" fmla="*/ 778 h 10000"/>
                <a:gd name="connsiteX18" fmla="*/ 6828 w 10000"/>
                <a:gd name="connsiteY18" fmla="*/ 778 h 10000"/>
                <a:gd name="connsiteX19" fmla="*/ 7241 w 10000"/>
                <a:gd name="connsiteY19" fmla="*/ 819 h 10000"/>
                <a:gd name="connsiteX20" fmla="*/ 7655 w 10000"/>
                <a:gd name="connsiteY20" fmla="*/ 859 h 10000"/>
                <a:gd name="connsiteX21" fmla="*/ 8483 w 10000"/>
                <a:gd name="connsiteY21" fmla="*/ 1119 h 10000"/>
                <a:gd name="connsiteX22" fmla="*/ 8759 w 10000"/>
                <a:gd name="connsiteY22" fmla="*/ 1282 h 10000"/>
                <a:gd name="connsiteX23" fmla="*/ 9586 w 10000"/>
                <a:gd name="connsiteY23" fmla="*/ 1623 h 10000"/>
                <a:gd name="connsiteX24" fmla="*/ 9724 w 10000"/>
                <a:gd name="connsiteY24" fmla="*/ 1623 h 10000"/>
                <a:gd name="connsiteX25" fmla="*/ 9724 w 10000"/>
                <a:gd name="connsiteY25" fmla="*/ 1583 h 10000"/>
                <a:gd name="connsiteX26" fmla="*/ 10000 w 10000"/>
                <a:gd name="connsiteY26" fmla="*/ 1023 h 10000"/>
                <a:gd name="connsiteX27" fmla="*/ 9172 w 10000"/>
                <a:gd name="connsiteY27" fmla="*/ 641 h 10000"/>
                <a:gd name="connsiteX28" fmla="*/ 8759 w 10000"/>
                <a:gd name="connsiteY28" fmla="*/ 423 h 10000"/>
                <a:gd name="connsiteX29" fmla="*/ 8345 w 10000"/>
                <a:gd name="connsiteY29" fmla="*/ 259 h 10000"/>
                <a:gd name="connsiteX30" fmla="*/ 7793 w 10000"/>
                <a:gd name="connsiteY30" fmla="*/ 136 h 10000"/>
                <a:gd name="connsiteX31" fmla="*/ 7241 w 10000"/>
                <a:gd name="connsiteY31" fmla="*/ 41 h 10000"/>
                <a:gd name="connsiteX32" fmla="*/ 6690 w 10000"/>
                <a:gd name="connsiteY32" fmla="*/ 0 h 10000"/>
                <a:gd name="connsiteX33" fmla="*/ 6138 w 10000"/>
                <a:gd name="connsiteY33" fmla="*/ 0 h 10000"/>
                <a:gd name="connsiteX34" fmla="*/ 5724 w 10000"/>
                <a:gd name="connsiteY34" fmla="*/ 41 h 10000"/>
                <a:gd name="connsiteX35" fmla="*/ 5172 w 10000"/>
                <a:gd name="connsiteY35" fmla="*/ 82 h 10000"/>
                <a:gd name="connsiteX36" fmla="*/ 4483 w 10000"/>
                <a:gd name="connsiteY36" fmla="*/ 218 h 10000"/>
                <a:gd name="connsiteX37" fmla="*/ 3793 w 10000"/>
                <a:gd name="connsiteY37" fmla="*/ 477 h 10000"/>
                <a:gd name="connsiteX38" fmla="*/ 3241 w 10000"/>
                <a:gd name="connsiteY38" fmla="*/ 778 h 10000"/>
                <a:gd name="connsiteX39" fmla="*/ 2759 w 10000"/>
                <a:gd name="connsiteY39" fmla="*/ 982 h 10000"/>
                <a:gd name="connsiteX40" fmla="*/ 2069 w 10000"/>
                <a:gd name="connsiteY40" fmla="*/ 1501 h 10000"/>
                <a:gd name="connsiteX41" fmla="*/ 1517 w 10000"/>
                <a:gd name="connsiteY41" fmla="*/ 2101 h 10000"/>
                <a:gd name="connsiteX42" fmla="*/ 1103 w 10000"/>
                <a:gd name="connsiteY42" fmla="*/ 2647 h 10000"/>
                <a:gd name="connsiteX43" fmla="*/ 690 w 10000"/>
                <a:gd name="connsiteY43" fmla="*/ 3247 h 10000"/>
                <a:gd name="connsiteX44" fmla="*/ 414 w 10000"/>
                <a:gd name="connsiteY44" fmla="*/ 3806 h 10000"/>
                <a:gd name="connsiteX45" fmla="*/ 276 w 10000"/>
                <a:gd name="connsiteY45" fmla="*/ 4407 h 10000"/>
                <a:gd name="connsiteX46" fmla="*/ 138 w 10000"/>
                <a:gd name="connsiteY46" fmla="*/ 5130 h 10000"/>
                <a:gd name="connsiteX47" fmla="*/ 0 w 10000"/>
                <a:gd name="connsiteY47" fmla="*/ 5894 h 10000"/>
                <a:gd name="connsiteX48" fmla="*/ 0 w 10000"/>
                <a:gd name="connsiteY48" fmla="*/ 6330 h 10000"/>
                <a:gd name="connsiteX49" fmla="*/ 138 w 10000"/>
                <a:gd name="connsiteY49" fmla="*/ 7094 h 10000"/>
                <a:gd name="connsiteX50" fmla="*/ 552 w 10000"/>
                <a:gd name="connsiteY50" fmla="*/ 7817 h 10000"/>
                <a:gd name="connsiteX51" fmla="*/ 828 w 10000"/>
                <a:gd name="connsiteY51" fmla="*/ 8499 h 10000"/>
                <a:gd name="connsiteX52" fmla="*/ 1241 w 10000"/>
                <a:gd name="connsiteY52" fmla="*/ 9195 h 10000"/>
                <a:gd name="connsiteX53" fmla="*/ 1793 w 10000"/>
                <a:gd name="connsiteY53" fmla="*/ 9918 h 10000"/>
                <a:gd name="connsiteX54" fmla="*/ 1793 w 10000"/>
                <a:gd name="connsiteY54" fmla="*/ 10000 h 10000"/>
                <a:gd name="connsiteX55" fmla="*/ 414 w 10000"/>
                <a:gd name="connsiteY55" fmla="*/ 7435 h 10000"/>
                <a:gd name="connsiteX0" fmla="*/ 414 w 10000"/>
                <a:gd name="connsiteY0" fmla="*/ 7435 h 10000"/>
                <a:gd name="connsiteX1" fmla="*/ 276 w 10000"/>
                <a:gd name="connsiteY1" fmla="*/ 7312 h 10000"/>
                <a:gd name="connsiteX2" fmla="*/ 276 w 10000"/>
                <a:gd name="connsiteY2" fmla="*/ 6712 h 10000"/>
                <a:gd name="connsiteX3" fmla="*/ 138 w 10000"/>
                <a:gd name="connsiteY3" fmla="*/ 6112 h 10000"/>
                <a:gd name="connsiteX4" fmla="*/ 276 w 10000"/>
                <a:gd name="connsiteY4" fmla="*/ 5512 h 10000"/>
                <a:gd name="connsiteX5" fmla="*/ 552 w 10000"/>
                <a:gd name="connsiteY5" fmla="*/ 4911 h 10000"/>
                <a:gd name="connsiteX6" fmla="*/ 690 w 10000"/>
                <a:gd name="connsiteY6" fmla="*/ 4611 h 10000"/>
                <a:gd name="connsiteX7" fmla="*/ 1103 w 10000"/>
                <a:gd name="connsiteY7" fmla="*/ 3847 h 10000"/>
                <a:gd name="connsiteX8" fmla="*/ 1517 w 10000"/>
                <a:gd name="connsiteY8" fmla="*/ 3124 h 10000"/>
                <a:gd name="connsiteX9" fmla="*/ 2207 w 10000"/>
                <a:gd name="connsiteY9" fmla="*/ 2347 h 10000"/>
                <a:gd name="connsiteX10" fmla="*/ 2621 w 10000"/>
                <a:gd name="connsiteY10" fmla="*/ 2046 h 10000"/>
                <a:gd name="connsiteX11" fmla="*/ 3140 w 10000"/>
                <a:gd name="connsiteY11" fmla="*/ 1753 h 10000"/>
                <a:gd name="connsiteX12" fmla="*/ 3793 w 10000"/>
                <a:gd name="connsiteY12" fmla="*/ 1419 h 10000"/>
                <a:gd name="connsiteX13" fmla="*/ 4345 w 10000"/>
                <a:gd name="connsiteY13" fmla="*/ 1201 h 10000"/>
                <a:gd name="connsiteX14" fmla="*/ 4759 w 10000"/>
                <a:gd name="connsiteY14" fmla="*/ 1023 h 10000"/>
                <a:gd name="connsiteX15" fmla="*/ 5310 w 10000"/>
                <a:gd name="connsiteY15" fmla="*/ 900 h 10000"/>
                <a:gd name="connsiteX16" fmla="*/ 5724 w 10000"/>
                <a:gd name="connsiteY16" fmla="*/ 819 h 10000"/>
                <a:gd name="connsiteX17" fmla="*/ 6414 w 10000"/>
                <a:gd name="connsiteY17" fmla="*/ 778 h 10000"/>
                <a:gd name="connsiteX18" fmla="*/ 6828 w 10000"/>
                <a:gd name="connsiteY18" fmla="*/ 778 h 10000"/>
                <a:gd name="connsiteX19" fmla="*/ 7241 w 10000"/>
                <a:gd name="connsiteY19" fmla="*/ 819 h 10000"/>
                <a:gd name="connsiteX20" fmla="*/ 7655 w 10000"/>
                <a:gd name="connsiteY20" fmla="*/ 859 h 10000"/>
                <a:gd name="connsiteX21" fmla="*/ 8483 w 10000"/>
                <a:gd name="connsiteY21" fmla="*/ 1119 h 10000"/>
                <a:gd name="connsiteX22" fmla="*/ 8759 w 10000"/>
                <a:gd name="connsiteY22" fmla="*/ 1282 h 10000"/>
                <a:gd name="connsiteX23" fmla="*/ 9586 w 10000"/>
                <a:gd name="connsiteY23" fmla="*/ 1623 h 10000"/>
                <a:gd name="connsiteX24" fmla="*/ 9724 w 10000"/>
                <a:gd name="connsiteY24" fmla="*/ 1623 h 10000"/>
                <a:gd name="connsiteX25" fmla="*/ 9724 w 10000"/>
                <a:gd name="connsiteY25" fmla="*/ 1583 h 10000"/>
                <a:gd name="connsiteX26" fmla="*/ 10000 w 10000"/>
                <a:gd name="connsiteY26" fmla="*/ 1023 h 10000"/>
                <a:gd name="connsiteX27" fmla="*/ 9172 w 10000"/>
                <a:gd name="connsiteY27" fmla="*/ 641 h 10000"/>
                <a:gd name="connsiteX28" fmla="*/ 8759 w 10000"/>
                <a:gd name="connsiteY28" fmla="*/ 423 h 10000"/>
                <a:gd name="connsiteX29" fmla="*/ 8345 w 10000"/>
                <a:gd name="connsiteY29" fmla="*/ 259 h 10000"/>
                <a:gd name="connsiteX30" fmla="*/ 7793 w 10000"/>
                <a:gd name="connsiteY30" fmla="*/ 136 h 10000"/>
                <a:gd name="connsiteX31" fmla="*/ 7241 w 10000"/>
                <a:gd name="connsiteY31" fmla="*/ 41 h 10000"/>
                <a:gd name="connsiteX32" fmla="*/ 6690 w 10000"/>
                <a:gd name="connsiteY32" fmla="*/ 0 h 10000"/>
                <a:gd name="connsiteX33" fmla="*/ 6138 w 10000"/>
                <a:gd name="connsiteY33" fmla="*/ 0 h 10000"/>
                <a:gd name="connsiteX34" fmla="*/ 5724 w 10000"/>
                <a:gd name="connsiteY34" fmla="*/ 41 h 10000"/>
                <a:gd name="connsiteX35" fmla="*/ 5172 w 10000"/>
                <a:gd name="connsiteY35" fmla="*/ 82 h 10000"/>
                <a:gd name="connsiteX36" fmla="*/ 4483 w 10000"/>
                <a:gd name="connsiteY36" fmla="*/ 218 h 10000"/>
                <a:gd name="connsiteX37" fmla="*/ 3793 w 10000"/>
                <a:gd name="connsiteY37" fmla="*/ 477 h 10000"/>
                <a:gd name="connsiteX38" fmla="*/ 3241 w 10000"/>
                <a:gd name="connsiteY38" fmla="*/ 778 h 10000"/>
                <a:gd name="connsiteX39" fmla="*/ 2759 w 10000"/>
                <a:gd name="connsiteY39" fmla="*/ 982 h 10000"/>
                <a:gd name="connsiteX40" fmla="*/ 2069 w 10000"/>
                <a:gd name="connsiteY40" fmla="*/ 1501 h 10000"/>
                <a:gd name="connsiteX41" fmla="*/ 1517 w 10000"/>
                <a:gd name="connsiteY41" fmla="*/ 2101 h 10000"/>
                <a:gd name="connsiteX42" fmla="*/ 1103 w 10000"/>
                <a:gd name="connsiteY42" fmla="*/ 2647 h 10000"/>
                <a:gd name="connsiteX43" fmla="*/ 690 w 10000"/>
                <a:gd name="connsiteY43" fmla="*/ 3247 h 10000"/>
                <a:gd name="connsiteX44" fmla="*/ 414 w 10000"/>
                <a:gd name="connsiteY44" fmla="*/ 3806 h 10000"/>
                <a:gd name="connsiteX45" fmla="*/ 276 w 10000"/>
                <a:gd name="connsiteY45" fmla="*/ 4407 h 10000"/>
                <a:gd name="connsiteX46" fmla="*/ 138 w 10000"/>
                <a:gd name="connsiteY46" fmla="*/ 5130 h 10000"/>
                <a:gd name="connsiteX47" fmla="*/ 0 w 10000"/>
                <a:gd name="connsiteY47" fmla="*/ 5894 h 10000"/>
                <a:gd name="connsiteX48" fmla="*/ 0 w 10000"/>
                <a:gd name="connsiteY48" fmla="*/ 6330 h 10000"/>
                <a:gd name="connsiteX49" fmla="*/ 138 w 10000"/>
                <a:gd name="connsiteY49" fmla="*/ 7094 h 10000"/>
                <a:gd name="connsiteX50" fmla="*/ 552 w 10000"/>
                <a:gd name="connsiteY50" fmla="*/ 7817 h 10000"/>
                <a:gd name="connsiteX51" fmla="*/ 828 w 10000"/>
                <a:gd name="connsiteY51" fmla="*/ 8499 h 10000"/>
                <a:gd name="connsiteX52" fmla="*/ 1241 w 10000"/>
                <a:gd name="connsiteY52" fmla="*/ 9195 h 10000"/>
                <a:gd name="connsiteX53" fmla="*/ 1793 w 10000"/>
                <a:gd name="connsiteY53" fmla="*/ 9918 h 10000"/>
                <a:gd name="connsiteX54" fmla="*/ 1793 w 10000"/>
                <a:gd name="connsiteY54" fmla="*/ 10000 h 10000"/>
                <a:gd name="connsiteX55" fmla="*/ 414 w 10000"/>
                <a:gd name="connsiteY55" fmla="*/ 7435 h 10000"/>
                <a:gd name="connsiteX0" fmla="*/ 414 w 10000"/>
                <a:gd name="connsiteY0" fmla="*/ 7435 h 10000"/>
                <a:gd name="connsiteX1" fmla="*/ 276 w 10000"/>
                <a:gd name="connsiteY1" fmla="*/ 7312 h 10000"/>
                <a:gd name="connsiteX2" fmla="*/ 276 w 10000"/>
                <a:gd name="connsiteY2" fmla="*/ 6712 h 10000"/>
                <a:gd name="connsiteX3" fmla="*/ 138 w 10000"/>
                <a:gd name="connsiteY3" fmla="*/ 6112 h 10000"/>
                <a:gd name="connsiteX4" fmla="*/ 276 w 10000"/>
                <a:gd name="connsiteY4" fmla="*/ 5512 h 10000"/>
                <a:gd name="connsiteX5" fmla="*/ 552 w 10000"/>
                <a:gd name="connsiteY5" fmla="*/ 4911 h 10000"/>
                <a:gd name="connsiteX6" fmla="*/ 690 w 10000"/>
                <a:gd name="connsiteY6" fmla="*/ 4611 h 10000"/>
                <a:gd name="connsiteX7" fmla="*/ 1103 w 10000"/>
                <a:gd name="connsiteY7" fmla="*/ 3847 h 10000"/>
                <a:gd name="connsiteX8" fmla="*/ 1517 w 10000"/>
                <a:gd name="connsiteY8" fmla="*/ 3124 h 10000"/>
                <a:gd name="connsiteX9" fmla="*/ 2207 w 10000"/>
                <a:gd name="connsiteY9" fmla="*/ 2347 h 10000"/>
                <a:gd name="connsiteX10" fmla="*/ 2621 w 10000"/>
                <a:gd name="connsiteY10" fmla="*/ 2046 h 10000"/>
                <a:gd name="connsiteX11" fmla="*/ 3140 w 10000"/>
                <a:gd name="connsiteY11" fmla="*/ 1753 h 10000"/>
                <a:gd name="connsiteX12" fmla="*/ 3793 w 10000"/>
                <a:gd name="connsiteY12" fmla="*/ 1419 h 10000"/>
                <a:gd name="connsiteX13" fmla="*/ 4345 w 10000"/>
                <a:gd name="connsiteY13" fmla="*/ 1201 h 10000"/>
                <a:gd name="connsiteX14" fmla="*/ 4759 w 10000"/>
                <a:gd name="connsiteY14" fmla="*/ 1023 h 10000"/>
                <a:gd name="connsiteX15" fmla="*/ 5310 w 10000"/>
                <a:gd name="connsiteY15" fmla="*/ 900 h 10000"/>
                <a:gd name="connsiteX16" fmla="*/ 5724 w 10000"/>
                <a:gd name="connsiteY16" fmla="*/ 819 h 10000"/>
                <a:gd name="connsiteX17" fmla="*/ 6414 w 10000"/>
                <a:gd name="connsiteY17" fmla="*/ 778 h 10000"/>
                <a:gd name="connsiteX18" fmla="*/ 6828 w 10000"/>
                <a:gd name="connsiteY18" fmla="*/ 778 h 10000"/>
                <a:gd name="connsiteX19" fmla="*/ 7241 w 10000"/>
                <a:gd name="connsiteY19" fmla="*/ 819 h 10000"/>
                <a:gd name="connsiteX20" fmla="*/ 7655 w 10000"/>
                <a:gd name="connsiteY20" fmla="*/ 859 h 10000"/>
                <a:gd name="connsiteX21" fmla="*/ 8483 w 10000"/>
                <a:gd name="connsiteY21" fmla="*/ 1119 h 10000"/>
                <a:gd name="connsiteX22" fmla="*/ 8759 w 10000"/>
                <a:gd name="connsiteY22" fmla="*/ 1282 h 10000"/>
                <a:gd name="connsiteX23" fmla="*/ 9586 w 10000"/>
                <a:gd name="connsiteY23" fmla="*/ 1623 h 10000"/>
                <a:gd name="connsiteX24" fmla="*/ 9724 w 10000"/>
                <a:gd name="connsiteY24" fmla="*/ 1623 h 10000"/>
                <a:gd name="connsiteX25" fmla="*/ 9592 w 10000"/>
                <a:gd name="connsiteY25" fmla="*/ 1213 h 10000"/>
                <a:gd name="connsiteX26" fmla="*/ 10000 w 10000"/>
                <a:gd name="connsiteY26" fmla="*/ 1023 h 10000"/>
                <a:gd name="connsiteX27" fmla="*/ 9172 w 10000"/>
                <a:gd name="connsiteY27" fmla="*/ 641 h 10000"/>
                <a:gd name="connsiteX28" fmla="*/ 8759 w 10000"/>
                <a:gd name="connsiteY28" fmla="*/ 423 h 10000"/>
                <a:gd name="connsiteX29" fmla="*/ 8345 w 10000"/>
                <a:gd name="connsiteY29" fmla="*/ 259 h 10000"/>
                <a:gd name="connsiteX30" fmla="*/ 7793 w 10000"/>
                <a:gd name="connsiteY30" fmla="*/ 136 h 10000"/>
                <a:gd name="connsiteX31" fmla="*/ 7241 w 10000"/>
                <a:gd name="connsiteY31" fmla="*/ 41 h 10000"/>
                <a:gd name="connsiteX32" fmla="*/ 6690 w 10000"/>
                <a:gd name="connsiteY32" fmla="*/ 0 h 10000"/>
                <a:gd name="connsiteX33" fmla="*/ 6138 w 10000"/>
                <a:gd name="connsiteY33" fmla="*/ 0 h 10000"/>
                <a:gd name="connsiteX34" fmla="*/ 5724 w 10000"/>
                <a:gd name="connsiteY34" fmla="*/ 41 h 10000"/>
                <a:gd name="connsiteX35" fmla="*/ 5172 w 10000"/>
                <a:gd name="connsiteY35" fmla="*/ 82 h 10000"/>
                <a:gd name="connsiteX36" fmla="*/ 4483 w 10000"/>
                <a:gd name="connsiteY36" fmla="*/ 218 h 10000"/>
                <a:gd name="connsiteX37" fmla="*/ 3793 w 10000"/>
                <a:gd name="connsiteY37" fmla="*/ 477 h 10000"/>
                <a:gd name="connsiteX38" fmla="*/ 3241 w 10000"/>
                <a:gd name="connsiteY38" fmla="*/ 778 h 10000"/>
                <a:gd name="connsiteX39" fmla="*/ 2759 w 10000"/>
                <a:gd name="connsiteY39" fmla="*/ 982 h 10000"/>
                <a:gd name="connsiteX40" fmla="*/ 2069 w 10000"/>
                <a:gd name="connsiteY40" fmla="*/ 1501 h 10000"/>
                <a:gd name="connsiteX41" fmla="*/ 1517 w 10000"/>
                <a:gd name="connsiteY41" fmla="*/ 2101 h 10000"/>
                <a:gd name="connsiteX42" fmla="*/ 1103 w 10000"/>
                <a:gd name="connsiteY42" fmla="*/ 2647 h 10000"/>
                <a:gd name="connsiteX43" fmla="*/ 690 w 10000"/>
                <a:gd name="connsiteY43" fmla="*/ 3247 h 10000"/>
                <a:gd name="connsiteX44" fmla="*/ 414 w 10000"/>
                <a:gd name="connsiteY44" fmla="*/ 3806 h 10000"/>
                <a:gd name="connsiteX45" fmla="*/ 276 w 10000"/>
                <a:gd name="connsiteY45" fmla="*/ 4407 h 10000"/>
                <a:gd name="connsiteX46" fmla="*/ 138 w 10000"/>
                <a:gd name="connsiteY46" fmla="*/ 5130 h 10000"/>
                <a:gd name="connsiteX47" fmla="*/ 0 w 10000"/>
                <a:gd name="connsiteY47" fmla="*/ 5894 h 10000"/>
                <a:gd name="connsiteX48" fmla="*/ 0 w 10000"/>
                <a:gd name="connsiteY48" fmla="*/ 6330 h 10000"/>
                <a:gd name="connsiteX49" fmla="*/ 138 w 10000"/>
                <a:gd name="connsiteY49" fmla="*/ 7094 h 10000"/>
                <a:gd name="connsiteX50" fmla="*/ 552 w 10000"/>
                <a:gd name="connsiteY50" fmla="*/ 7817 h 10000"/>
                <a:gd name="connsiteX51" fmla="*/ 828 w 10000"/>
                <a:gd name="connsiteY51" fmla="*/ 8499 h 10000"/>
                <a:gd name="connsiteX52" fmla="*/ 1241 w 10000"/>
                <a:gd name="connsiteY52" fmla="*/ 9195 h 10000"/>
                <a:gd name="connsiteX53" fmla="*/ 1793 w 10000"/>
                <a:gd name="connsiteY53" fmla="*/ 9918 h 10000"/>
                <a:gd name="connsiteX54" fmla="*/ 1793 w 10000"/>
                <a:gd name="connsiteY54" fmla="*/ 10000 h 10000"/>
                <a:gd name="connsiteX55" fmla="*/ 414 w 10000"/>
                <a:gd name="connsiteY55" fmla="*/ 7435 h 10000"/>
                <a:gd name="connsiteX0" fmla="*/ 414 w 10000"/>
                <a:gd name="connsiteY0" fmla="*/ 7435 h 10000"/>
                <a:gd name="connsiteX1" fmla="*/ 276 w 10000"/>
                <a:gd name="connsiteY1" fmla="*/ 7312 h 10000"/>
                <a:gd name="connsiteX2" fmla="*/ 276 w 10000"/>
                <a:gd name="connsiteY2" fmla="*/ 6712 h 10000"/>
                <a:gd name="connsiteX3" fmla="*/ 138 w 10000"/>
                <a:gd name="connsiteY3" fmla="*/ 6112 h 10000"/>
                <a:gd name="connsiteX4" fmla="*/ 276 w 10000"/>
                <a:gd name="connsiteY4" fmla="*/ 5512 h 10000"/>
                <a:gd name="connsiteX5" fmla="*/ 552 w 10000"/>
                <a:gd name="connsiteY5" fmla="*/ 4911 h 10000"/>
                <a:gd name="connsiteX6" fmla="*/ 690 w 10000"/>
                <a:gd name="connsiteY6" fmla="*/ 4611 h 10000"/>
                <a:gd name="connsiteX7" fmla="*/ 1103 w 10000"/>
                <a:gd name="connsiteY7" fmla="*/ 3847 h 10000"/>
                <a:gd name="connsiteX8" fmla="*/ 1517 w 10000"/>
                <a:gd name="connsiteY8" fmla="*/ 3124 h 10000"/>
                <a:gd name="connsiteX9" fmla="*/ 2207 w 10000"/>
                <a:gd name="connsiteY9" fmla="*/ 2347 h 10000"/>
                <a:gd name="connsiteX10" fmla="*/ 2621 w 10000"/>
                <a:gd name="connsiteY10" fmla="*/ 2046 h 10000"/>
                <a:gd name="connsiteX11" fmla="*/ 3140 w 10000"/>
                <a:gd name="connsiteY11" fmla="*/ 1753 h 10000"/>
                <a:gd name="connsiteX12" fmla="*/ 3793 w 10000"/>
                <a:gd name="connsiteY12" fmla="*/ 1419 h 10000"/>
                <a:gd name="connsiteX13" fmla="*/ 4345 w 10000"/>
                <a:gd name="connsiteY13" fmla="*/ 1201 h 10000"/>
                <a:gd name="connsiteX14" fmla="*/ 4759 w 10000"/>
                <a:gd name="connsiteY14" fmla="*/ 1023 h 10000"/>
                <a:gd name="connsiteX15" fmla="*/ 5310 w 10000"/>
                <a:gd name="connsiteY15" fmla="*/ 900 h 10000"/>
                <a:gd name="connsiteX16" fmla="*/ 5724 w 10000"/>
                <a:gd name="connsiteY16" fmla="*/ 819 h 10000"/>
                <a:gd name="connsiteX17" fmla="*/ 6414 w 10000"/>
                <a:gd name="connsiteY17" fmla="*/ 778 h 10000"/>
                <a:gd name="connsiteX18" fmla="*/ 6828 w 10000"/>
                <a:gd name="connsiteY18" fmla="*/ 778 h 10000"/>
                <a:gd name="connsiteX19" fmla="*/ 7241 w 10000"/>
                <a:gd name="connsiteY19" fmla="*/ 819 h 10000"/>
                <a:gd name="connsiteX20" fmla="*/ 7655 w 10000"/>
                <a:gd name="connsiteY20" fmla="*/ 859 h 10000"/>
                <a:gd name="connsiteX21" fmla="*/ 8483 w 10000"/>
                <a:gd name="connsiteY21" fmla="*/ 1119 h 10000"/>
                <a:gd name="connsiteX22" fmla="*/ 8759 w 10000"/>
                <a:gd name="connsiteY22" fmla="*/ 1282 h 10000"/>
                <a:gd name="connsiteX23" fmla="*/ 9586 w 10000"/>
                <a:gd name="connsiteY23" fmla="*/ 1623 h 10000"/>
                <a:gd name="connsiteX24" fmla="*/ 9856 w 10000"/>
                <a:gd name="connsiteY24" fmla="*/ 2100 h 10000"/>
                <a:gd name="connsiteX25" fmla="*/ 9592 w 10000"/>
                <a:gd name="connsiteY25" fmla="*/ 1213 h 10000"/>
                <a:gd name="connsiteX26" fmla="*/ 10000 w 10000"/>
                <a:gd name="connsiteY26" fmla="*/ 1023 h 10000"/>
                <a:gd name="connsiteX27" fmla="*/ 9172 w 10000"/>
                <a:gd name="connsiteY27" fmla="*/ 641 h 10000"/>
                <a:gd name="connsiteX28" fmla="*/ 8759 w 10000"/>
                <a:gd name="connsiteY28" fmla="*/ 423 h 10000"/>
                <a:gd name="connsiteX29" fmla="*/ 8345 w 10000"/>
                <a:gd name="connsiteY29" fmla="*/ 259 h 10000"/>
                <a:gd name="connsiteX30" fmla="*/ 7793 w 10000"/>
                <a:gd name="connsiteY30" fmla="*/ 136 h 10000"/>
                <a:gd name="connsiteX31" fmla="*/ 7241 w 10000"/>
                <a:gd name="connsiteY31" fmla="*/ 41 h 10000"/>
                <a:gd name="connsiteX32" fmla="*/ 6690 w 10000"/>
                <a:gd name="connsiteY32" fmla="*/ 0 h 10000"/>
                <a:gd name="connsiteX33" fmla="*/ 6138 w 10000"/>
                <a:gd name="connsiteY33" fmla="*/ 0 h 10000"/>
                <a:gd name="connsiteX34" fmla="*/ 5724 w 10000"/>
                <a:gd name="connsiteY34" fmla="*/ 41 h 10000"/>
                <a:gd name="connsiteX35" fmla="*/ 5172 w 10000"/>
                <a:gd name="connsiteY35" fmla="*/ 82 h 10000"/>
                <a:gd name="connsiteX36" fmla="*/ 4483 w 10000"/>
                <a:gd name="connsiteY36" fmla="*/ 218 h 10000"/>
                <a:gd name="connsiteX37" fmla="*/ 3793 w 10000"/>
                <a:gd name="connsiteY37" fmla="*/ 477 h 10000"/>
                <a:gd name="connsiteX38" fmla="*/ 3241 w 10000"/>
                <a:gd name="connsiteY38" fmla="*/ 778 h 10000"/>
                <a:gd name="connsiteX39" fmla="*/ 2759 w 10000"/>
                <a:gd name="connsiteY39" fmla="*/ 982 h 10000"/>
                <a:gd name="connsiteX40" fmla="*/ 2069 w 10000"/>
                <a:gd name="connsiteY40" fmla="*/ 1501 h 10000"/>
                <a:gd name="connsiteX41" fmla="*/ 1517 w 10000"/>
                <a:gd name="connsiteY41" fmla="*/ 2101 h 10000"/>
                <a:gd name="connsiteX42" fmla="*/ 1103 w 10000"/>
                <a:gd name="connsiteY42" fmla="*/ 2647 h 10000"/>
                <a:gd name="connsiteX43" fmla="*/ 690 w 10000"/>
                <a:gd name="connsiteY43" fmla="*/ 3247 h 10000"/>
                <a:gd name="connsiteX44" fmla="*/ 414 w 10000"/>
                <a:gd name="connsiteY44" fmla="*/ 3806 h 10000"/>
                <a:gd name="connsiteX45" fmla="*/ 276 w 10000"/>
                <a:gd name="connsiteY45" fmla="*/ 4407 h 10000"/>
                <a:gd name="connsiteX46" fmla="*/ 138 w 10000"/>
                <a:gd name="connsiteY46" fmla="*/ 5130 h 10000"/>
                <a:gd name="connsiteX47" fmla="*/ 0 w 10000"/>
                <a:gd name="connsiteY47" fmla="*/ 5894 h 10000"/>
                <a:gd name="connsiteX48" fmla="*/ 0 w 10000"/>
                <a:gd name="connsiteY48" fmla="*/ 6330 h 10000"/>
                <a:gd name="connsiteX49" fmla="*/ 138 w 10000"/>
                <a:gd name="connsiteY49" fmla="*/ 7094 h 10000"/>
                <a:gd name="connsiteX50" fmla="*/ 552 w 10000"/>
                <a:gd name="connsiteY50" fmla="*/ 7817 h 10000"/>
                <a:gd name="connsiteX51" fmla="*/ 828 w 10000"/>
                <a:gd name="connsiteY51" fmla="*/ 8499 h 10000"/>
                <a:gd name="connsiteX52" fmla="*/ 1241 w 10000"/>
                <a:gd name="connsiteY52" fmla="*/ 9195 h 10000"/>
                <a:gd name="connsiteX53" fmla="*/ 1793 w 10000"/>
                <a:gd name="connsiteY53" fmla="*/ 9918 h 10000"/>
                <a:gd name="connsiteX54" fmla="*/ 1793 w 10000"/>
                <a:gd name="connsiteY54" fmla="*/ 10000 h 10000"/>
                <a:gd name="connsiteX55" fmla="*/ 414 w 10000"/>
                <a:gd name="connsiteY55" fmla="*/ 7435 h 10000"/>
                <a:gd name="connsiteX0" fmla="*/ 414 w 10000"/>
                <a:gd name="connsiteY0" fmla="*/ 7435 h 10000"/>
                <a:gd name="connsiteX1" fmla="*/ 276 w 10000"/>
                <a:gd name="connsiteY1" fmla="*/ 7312 h 10000"/>
                <a:gd name="connsiteX2" fmla="*/ 276 w 10000"/>
                <a:gd name="connsiteY2" fmla="*/ 6712 h 10000"/>
                <a:gd name="connsiteX3" fmla="*/ 138 w 10000"/>
                <a:gd name="connsiteY3" fmla="*/ 6112 h 10000"/>
                <a:gd name="connsiteX4" fmla="*/ 276 w 10000"/>
                <a:gd name="connsiteY4" fmla="*/ 5512 h 10000"/>
                <a:gd name="connsiteX5" fmla="*/ 552 w 10000"/>
                <a:gd name="connsiteY5" fmla="*/ 4911 h 10000"/>
                <a:gd name="connsiteX6" fmla="*/ 690 w 10000"/>
                <a:gd name="connsiteY6" fmla="*/ 4611 h 10000"/>
                <a:gd name="connsiteX7" fmla="*/ 1103 w 10000"/>
                <a:gd name="connsiteY7" fmla="*/ 3847 h 10000"/>
                <a:gd name="connsiteX8" fmla="*/ 1517 w 10000"/>
                <a:gd name="connsiteY8" fmla="*/ 3124 h 10000"/>
                <a:gd name="connsiteX9" fmla="*/ 2207 w 10000"/>
                <a:gd name="connsiteY9" fmla="*/ 2347 h 10000"/>
                <a:gd name="connsiteX10" fmla="*/ 2621 w 10000"/>
                <a:gd name="connsiteY10" fmla="*/ 2046 h 10000"/>
                <a:gd name="connsiteX11" fmla="*/ 3140 w 10000"/>
                <a:gd name="connsiteY11" fmla="*/ 1753 h 10000"/>
                <a:gd name="connsiteX12" fmla="*/ 3793 w 10000"/>
                <a:gd name="connsiteY12" fmla="*/ 1419 h 10000"/>
                <a:gd name="connsiteX13" fmla="*/ 4345 w 10000"/>
                <a:gd name="connsiteY13" fmla="*/ 1201 h 10000"/>
                <a:gd name="connsiteX14" fmla="*/ 4759 w 10000"/>
                <a:gd name="connsiteY14" fmla="*/ 1023 h 10000"/>
                <a:gd name="connsiteX15" fmla="*/ 5310 w 10000"/>
                <a:gd name="connsiteY15" fmla="*/ 900 h 10000"/>
                <a:gd name="connsiteX16" fmla="*/ 5724 w 10000"/>
                <a:gd name="connsiteY16" fmla="*/ 819 h 10000"/>
                <a:gd name="connsiteX17" fmla="*/ 6414 w 10000"/>
                <a:gd name="connsiteY17" fmla="*/ 778 h 10000"/>
                <a:gd name="connsiteX18" fmla="*/ 6828 w 10000"/>
                <a:gd name="connsiteY18" fmla="*/ 778 h 10000"/>
                <a:gd name="connsiteX19" fmla="*/ 7241 w 10000"/>
                <a:gd name="connsiteY19" fmla="*/ 819 h 10000"/>
                <a:gd name="connsiteX20" fmla="*/ 7655 w 10000"/>
                <a:gd name="connsiteY20" fmla="*/ 859 h 10000"/>
                <a:gd name="connsiteX21" fmla="*/ 8483 w 10000"/>
                <a:gd name="connsiteY21" fmla="*/ 1119 h 10000"/>
                <a:gd name="connsiteX22" fmla="*/ 9050 w 10000"/>
                <a:gd name="connsiteY22" fmla="*/ 1342 h 10000"/>
                <a:gd name="connsiteX23" fmla="*/ 9586 w 10000"/>
                <a:gd name="connsiteY23" fmla="*/ 1623 h 10000"/>
                <a:gd name="connsiteX24" fmla="*/ 9856 w 10000"/>
                <a:gd name="connsiteY24" fmla="*/ 2100 h 10000"/>
                <a:gd name="connsiteX25" fmla="*/ 9592 w 10000"/>
                <a:gd name="connsiteY25" fmla="*/ 1213 h 10000"/>
                <a:gd name="connsiteX26" fmla="*/ 10000 w 10000"/>
                <a:gd name="connsiteY26" fmla="*/ 1023 h 10000"/>
                <a:gd name="connsiteX27" fmla="*/ 9172 w 10000"/>
                <a:gd name="connsiteY27" fmla="*/ 641 h 10000"/>
                <a:gd name="connsiteX28" fmla="*/ 8759 w 10000"/>
                <a:gd name="connsiteY28" fmla="*/ 423 h 10000"/>
                <a:gd name="connsiteX29" fmla="*/ 8345 w 10000"/>
                <a:gd name="connsiteY29" fmla="*/ 259 h 10000"/>
                <a:gd name="connsiteX30" fmla="*/ 7793 w 10000"/>
                <a:gd name="connsiteY30" fmla="*/ 136 h 10000"/>
                <a:gd name="connsiteX31" fmla="*/ 7241 w 10000"/>
                <a:gd name="connsiteY31" fmla="*/ 41 h 10000"/>
                <a:gd name="connsiteX32" fmla="*/ 6690 w 10000"/>
                <a:gd name="connsiteY32" fmla="*/ 0 h 10000"/>
                <a:gd name="connsiteX33" fmla="*/ 6138 w 10000"/>
                <a:gd name="connsiteY33" fmla="*/ 0 h 10000"/>
                <a:gd name="connsiteX34" fmla="*/ 5724 w 10000"/>
                <a:gd name="connsiteY34" fmla="*/ 41 h 10000"/>
                <a:gd name="connsiteX35" fmla="*/ 5172 w 10000"/>
                <a:gd name="connsiteY35" fmla="*/ 82 h 10000"/>
                <a:gd name="connsiteX36" fmla="*/ 4483 w 10000"/>
                <a:gd name="connsiteY36" fmla="*/ 218 h 10000"/>
                <a:gd name="connsiteX37" fmla="*/ 3793 w 10000"/>
                <a:gd name="connsiteY37" fmla="*/ 477 h 10000"/>
                <a:gd name="connsiteX38" fmla="*/ 3241 w 10000"/>
                <a:gd name="connsiteY38" fmla="*/ 778 h 10000"/>
                <a:gd name="connsiteX39" fmla="*/ 2759 w 10000"/>
                <a:gd name="connsiteY39" fmla="*/ 982 h 10000"/>
                <a:gd name="connsiteX40" fmla="*/ 2069 w 10000"/>
                <a:gd name="connsiteY40" fmla="*/ 1501 h 10000"/>
                <a:gd name="connsiteX41" fmla="*/ 1517 w 10000"/>
                <a:gd name="connsiteY41" fmla="*/ 2101 h 10000"/>
                <a:gd name="connsiteX42" fmla="*/ 1103 w 10000"/>
                <a:gd name="connsiteY42" fmla="*/ 2647 h 10000"/>
                <a:gd name="connsiteX43" fmla="*/ 690 w 10000"/>
                <a:gd name="connsiteY43" fmla="*/ 3247 h 10000"/>
                <a:gd name="connsiteX44" fmla="*/ 414 w 10000"/>
                <a:gd name="connsiteY44" fmla="*/ 3806 h 10000"/>
                <a:gd name="connsiteX45" fmla="*/ 276 w 10000"/>
                <a:gd name="connsiteY45" fmla="*/ 4407 h 10000"/>
                <a:gd name="connsiteX46" fmla="*/ 138 w 10000"/>
                <a:gd name="connsiteY46" fmla="*/ 5130 h 10000"/>
                <a:gd name="connsiteX47" fmla="*/ 0 w 10000"/>
                <a:gd name="connsiteY47" fmla="*/ 5894 h 10000"/>
                <a:gd name="connsiteX48" fmla="*/ 0 w 10000"/>
                <a:gd name="connsiteY48" fmla="*/ 6330 h 10000"/>
                <a:gd name="connsiteX49" fmla="*/ 138 w 10000"/>
                <a:gd name="connsiteY49" fmla="*/ 7094 h 10000"/>
                <a:gd name="connsiteX50" fmla="*/ 552 w 10000"/>
                <a:gd name="connsiteY50" fmla="*/ 7817 h 10000"/>
                <a:gd name="connsiteX51" fmla="*/ 828 w 10000"/>
                <a:gd name="connsiteY51" fmla="*/ 8499 h 10000"/>
                <a:gd name="connsiteX52" fmla="*/ 1241 w 10000"/>
                <a:gd name="connsiteY52" fmla="*/ 9195 h 10000"/>
                <a:gd name="connsiteX53" fmla="*/ 1793 w 10000"/>
                <a:gd name="connsiteY53" fmla="*/ 9918 h 10000"/>
                <a:gd name="connsiteX54" fmla="*/ 1793 w 10000"/>
                <a:gd name="connsiteY54" fmla="*/ 10000 h 10000"/>
                <a:gd name="connsiteX55" fmla="*/ 414 w 10000"/>
                <a:gd name="connsiteY55" fmla="*/ 7435 h 10000"/>
                <a:gd name="connsiteX0" fmla="*/ 414 w 10000"/>
                <a:gd name="connsiteY0" fmla="*/ 7435 h 10000"/>
                <a:gd name="connsiteX1" fmla="*/ 276 w 10000"/>
                <a:gd name="connsiteY1" fmla="*/ 7312 h 10000"/>
                <a:gd name="connsiteX2" fmla="*/ 276 w 10000"/>
                <a:gd name="connsiteY2" fmla="*/ 6712 h 10000"/>
                <a:gd name="connsiteX3" fmla="*/ 138 w 10000"/>
                <a:gd name="connsiteY3" fmla="*/ 6112 h 10000"/>
                <a:gd name="connsiteX4" fmla="*/ 276 w 10000"/>
                <a:gd name="connsiteY4" fmla="*/ 5512 h 10000"/>
                <a:gd name="connsiteX5" fmla="*/ 552 w 10000"/>
                <a:gd name="connsiteY5" fmla="*/ 4911 h 10000"/>
                <a:gd name="connsiteX6" fmla="*/ 690 w 10000"/>
                <a:gd name="connsiteY6" fmla="*/ 4611 h 10000"/>
                <a:gd name="connsiteX7" fmla="*/ 1103 w 10000"/>
                <a:gd name="connsiteY7" fmla="*/ 3847 h 10000"/>
                <a:gd name="connsiteX8" fmla="*/ 1517 w 10000"/>
                <a:gd name="connsiteY8" fmla="*/ 3124 h 10000"/>
                <a:gd name="connsiteX9" fmla="*/ 2207 w 10000"/>
                <a:gd name="connsiteY9" fmla="*/ 2347 h 10000"/>
                <a:gd name="connsiteX10" fmla="*/ 2621 w 10000"/>
                <a:gd name="connsiteY10" fmla="*/ 2046 h 10000"/>
                <a:gd name="connsiteX11" fmla="*/ 3140 w 10000"/>
                <a:gd name="connsiteY11" fmla="*/ 1753 h 10000"/>
                <a:gd name="connsiteX12" fmla="*/ 3793 w 10000"/>
                <a:gd name="connsiteY12" fmla="*/ 1419 h 10000"/>
                <a:gd name="connsiteX13" fmla="*/ 4345 w 10000"/>
                <a:gd name="connsiteY13" fmla="*/ 1201 h 10000"/>
                <a:gd name="connsiteX14" fmla="*/ 4759 w 10000"/>
                <a:gd name="connsiteY14" fmla="*/ 1023 h 10000"/>
                <a:gd name="connsiteX15" fmla="*/ 5310 w 10000"/>
                <a:gd name="connsiteY15" fmla="*/ 900 h 10000"/>
                <a:gd name="connsiteX16" fmla="*/ 5724 w 10000"/>
                <a:gd name="connsiteY16" fmla="*/ 819 h 10000"/>
                <a:gd name="connsiteX17" fmla="*/ 6414 w 10000"/>
                <a:gd name="connsiteY17" fmla="*/ 778 h 10000"/>
                <a:gd name="connsiteX18" fmla="*/ 6828 w 10000"/>
                <a:gd name="connsiteY18" fmla="*/ 778 h 10000"/>
                <a:gd name="connsiteX19" fmla="*/ 7241 w 10000"/>
                <a:gd name="connsiteY19" fmla="*/ 819 h 10000"/>
                <a:gd name="connsiteX20" fmla="*/ 7655 w 10000"/>
                <a:gd name="connsiteY20" fmla="*/ 859 h 10000"/>
                <a:gd name="connsiteX21" fmla="*/ 8483 w 10000"/>
                <a:gd name="connsiteY21" fmla="*/ 1119 h 10000"/>
                <a:gd name="connsiteX22" fmla="*/ 9024 w 10000"/>
                <a:gd name="connsiteY22" fmla="*/ 1402 h 10000"/>
                <a:gd name="connsiteX23" fmla="*/ 9586 w 10000"/>
                <a:gd name="connsiteY23" fmla="*/ 1623 h 10000"/>
                <a:gd name="connsiteX24" fmla="*/ 9856 w 10000"/>
                <a:gd name="connsiteY24" fmla="*/ 2100 h 10000"/>
                <a:gd name="connsiteX25" fmla="*/ 9592 w 10000"/>
                <a:gd name="connsiteY25" fmla="*/ 1213 h 10000"/>
                <a:gd name="connsiteX26" fmla="*/ 10000 w 10000"/>
                <a:gd name="connsiteY26" fmla="*/ 1023 h 10000"/>
                <a:gd name="connsiteX27" fmla="*/ 9172 w 10000"/>
                <a:gd name="connsiteY27" fmla="*/ 641 h 10000"/>
                <a:gd name="connsiteX28" fmla="*/ 8759 w 10000"/>
                <a:gd name="connsiteY28" fmla="*/ 423 h 10000"/>
                <a:gd name="connsiteX29" fmla="*/ 8345 w 10000"/>
                <a:gd name="connsiteY29" fmla="*/ 259 h 10000"/>
                <a:gd name="connsiteX30" fmla="*/ 7793 w 10000"/>
                <a:gd name="connsiteY30" fmla="*/ 136 h 10000"/>
                <a:gd name="connsiteX31" fmla="*/ 7241 w 10000"/>
                <a:gd name="connsiteY31" fmla="*/ 41 h 10000"/>
                <a:gd name="connsiteX32" fmla="*/ 6690 w 10000"/>
                <a:gd name="connsiteY32" fmla="*/ 0 h 10000"/>
                <a:gd name="connsiteX33" fmla="*/ 6138 w 10000"/>
                <a:gd name="connsiteY33" fmla="*/ 0 h 10000"/>
                <a:gd name="connsiteX34" fmla="*/ 5724 w 10000"/>
                <a:gd name="connsiteY34" fmla="*/ 41 h 10000"/>
                <a:gd name="connsiteX35" fmla="*/ 5172 w 10000"/>
                <a:gd name="connsiteY35" fmla="*/ 82 h 10000"/>
                <a:gd name="connsiteX36" fmla="*/ 4483 w 10000"/>
                <a:gd name="connsiteY36" fmla="*/ 218 h 10000"/>
                <a:gd name="connsiteX37" fmla="*/ 3793 w 10000"/>
                <a:gd name="connsiteY37" fmla="*/ 477 h 10000"/>
                <a:gd name="connsiteX38" fmla="*/ 3241 w 10000"/>
                <a:gd name="connsiteY38" fmla="*/ 778 h 10000"/>
                <a:gd name="connsiteX39" fmla="*/ 2759 w 10000"/>
                <a:gd name="connsiteY39" fmla="*/ 982 h 10000"/>
                <a:gd name="connsiteX40" fmla="*/ 2069 w 10000"/>
                <a:gd name="connsiteY40" fmla="*/ 1501 h 10000"/>
                <a:gd name="connsiteX41" fmla="*/ 1517 w 10000"/>
                <a:gd name="connsiteY41" fmla="*/ 2101 h 10000"/>
                <a:gd name="connsiteX42" fmla="*/ 1103 w 10000"/>
                <a:gd name="connsiteY42" fmla="*/ 2647 h 10000"/>
                <a:gd name="connsiteX43" fmla="*/ 690 w 10000"/>
                <a:gd name="connsiteY43" fmla="*/ 3247 h 10000"/>
                <a:gd name="connsiteX44" fmla="*/ 414 w 10000"/>
                <a:gd name="connsiteY44" fmla="*/ 3806 h 10000"/>
                <a:gd name="connsiteX45" fmla="*/ 276 w 10000"/>
                <a:gd name="connsiteY45" fmla="*/ 4407 h 10000"/>
                <a:gd name="connsiteX46" fmla="*/ 138 w 10000"/>
                <a:gd name="connsiteY46" fmla="*/ 5130 h 10000"/>
                <a:gd name="connsiteX47" fmla="*/ 0 w 10000"/>
                <a:gd name="connsiteY47" fmla="*/ 5894 h 10000"/>
                <a:gd name="connsiteX48" fmla="*/ 0 w 10000"/>
                <a:gd name="connsiteY48" fmla="*/ 6330 h 10000"/>
                <a:gd name="connsiteX49" fmla="*/ 138 w 10000"/>
                <a:gd name="connsiteY49" fmla="*/ 7094 h 10000"/>
                <a:gd name="connsiteX50" fmla="*/ 552 w 10000"/>
                <a:gd name="connsiteY50" fmla="*/ 7817 h 10000"/>
                <a:gd name="connsiteX51" fmla="*/ 828 w 10000"/>
                <a:gd name="connsiteY51" fmla="*/ 8499 h 10000"/>
                <a:gd name="connsiteX52" fmla="*/ 1241 w 10000"/>
                <a:gd name="connsiteY52" fmla="*/ 9195 h 10000"/>
                <a:gd name="connsiteX53" fmla="*/ 1793 w 10000"/>
                <a:gd name="connsiteY53" fmla="*/ 9918 h 10000"/>
                <a:gd name="connsiteX54" fmla="*/ 1793 w 10000"/>
                <a:gd name="connsiteY54" fmla="*/ 10000 h 10000"/>
                <a:gd name="connsiteX55" fmla="*/ 414 w 10000"/>
                <a:gd name="connsiteY55" fmla="*/ 7435 h 10000"/>
                <a:gd name="connsiteX0" fmla="*/ 414 w 10000"/>
                <a:gd name="connsiteY0" fmla="*/ 7435 h 10000"/>
                <a:gd name="connsiteX1" fmla="*/ 276 w 10000"/>
                <a:gd name="connsiteY1" fmla="*/ 7312 h 10000"/>
                <a:gd name="connsiteX2" fmla="*/ 276 w 10000"/>
                <a:gd name="connsiteY2" fmla="*/ 6712 h 10000"/>
                <a:gd name="connsiteX3" fmla="*/ 138 w 10000"/>
                <a:gd name="connsiteY3" fmla="*/ 6112 h 10000"/>
                <a:gd name="connsiteX4" fmla="*/ 276 w 10000"/>
                <a:gd name="connsiteY4" fmla="*/ 5512 h 10000"/>
                <a:gd name="connsiteX5" fmla="*/ 552 w 10000"/>
                <a:gd name="connsiteY5" fmla="*/ 4911 h 10000"/>
                <a:gd name="connsiteX6" fmla="*/ 690 w 10000"/>
                <a:gd name="connsiteY6" fmla="*/ 4611 h 10000"/>
                <a:gd name="connsiteX7" fmla="*/ 1103 w 10000"/>
                <a:gd name="connsiteY7" fmla="*/ 3847 h 10000"/>
                <a:gd name="connsiteX8" fmla="*/ 1517 w 10000"/>
                <a:gd name="connsiteY8" fmla="*/ 3124 h 10000"/>
                <a:gd name="connsiteX9" fmla="*/ 2207 w 10000"/>
                <a:gd name="connsiteY9" fmla="*/ 2347 h 10000"/>
                <a:gd name="connsiteX10" fmla="*/ 2621 w 10000"/>
                <a:gd name="connsiteY10" fmla="*/ 2046 h 10000"/>
                <a:gd name="connsiteX11" fmla="*/ 3140 w 10000"/>
                <a:gd name="connsiteY11" fmla="*/ 1753 h 10000"/>
                <a:gd name="connsiteX12" fmla="*/ 3793 w 10000"/>
                <a:gd name="connsiteY12" fmla="*/ 1419 h 10000"/>
                <a:gd name="connsiteX13" fmla="*/ 4345 w 10000"/>
                <a:gd name="connsiteY13" fmla="*/ 1201 h 10000"/>
                <a:gd name="connsiteX14" fmla="*/ 4759 w 10000"/>
                <a:gd name="connsiteY14" fmla="*/ 1023 h 10000"/>
                <a:gd name="connsiteX15" fmla="*/ 5310 w 10000"/>
                <a:gd name="connsiteY15" fmla="*/ 900 h 10000"/>
                <a:gd name="connsiteX16" fmla="*/ 5724 w 10000"/>
                <a:gd name="connsiteY16" fmla="*/ 819 h 10000"/>
                <a:gd name="connsiteX17" fmla="*/ 6414 w 10000"/>
                <a:gd name="connsiteY17" fmla="*/ 778 h 10000"/>
                <a:gd name="connsiteX18" fmla="*/ 6828 w 10000"/>
                <a:gd name="connsiteY18" fmla="*/ 778 h 10000"/>
                <a:gd name="connsiteX19" fmla="*/ 7241 w 10000"/>
                <a:gd name="connsiteY19" fmla="*/ 819 h 10000"/>
                <a:gd name="connsiteX20" fmla="*/ 7655 w 10000"/>
                <a:gd name="connsiteY20" fmla="*/ 859 h 10000"/>
                <a:gd name="connsiteX21" fmla="*/ 8483 w 10000"/>
                <a:gd name="connsiteY21" fmla="*/ 1119 h 10000"/>
                <a:gd name="connsiteX22" fmla="*/ 9024 w 10000"/>
                <a:gd name="connsiteY22" fmla="*/ 1402 h 10000"/>
                <a:gd name="connsiteX23" fmla="*/ 9480 w 10000"/>
                <a:gd name="connsiteY23" fmla="*/ 1683 h 10000"/>
                <a:gd name="connsiteX24" fmla="*/ 9856 w 10000"/>
                <a:gd name="connsiteY24" fmla="*/ 2100 h 10000"/>
                <a:gd name="connsiteX25" fmla="*/ 9592 w 10000"/>
                <a:gd name="connsiteY25" fmla="*/ 1213 h 10000"/>
                <a:gd name="connsiteX26" fmla="*/ 10000 w 10000"/>
                <a:gd name="connsiteY26" fmla="*/ 1023 h 10000"/>
                <a:gd name="connsiteX27" fmla="*/ 9172 w 10000"/>
                <a:gd name="connsiteY27" fmla="*/ 641 h 10000"/>
                <a:gd name="connsiteX28" fmla="*/ 8759 w 10000"/>
                <a:gd name="connsiteY28" fmla="*/ 423 h 10000"/>
                <a:gd name="connsiteX29" fmla="*/ 8345 w 10000"/>
                <a:gd name="connsiteY29" fmla="*/ 259 h 10000"/>
                <a:gd name="connsiteX30" fmla="*/ 7793 w 10000"/>
                <a:gd name="connsiteY30" fmla="*/ 136 h 10000"/>
                <a:gd name="connsiteX31" fmla="*/ 7241 w 10000"/>
                <a:gd name="connsiteY31" fmla="*/ 41 h 10000"/>
                <a:gd name="connsiteX32" fmla="*/ 6690 w 10000"/>
                <a:gd name="connsiteY32" fmla="*/ 0 h 10000"/>
                <a:gd name="connsiteX33" fmla="*/ 6138 w 10000"/>
                <a:gd name="connsiteY33" fmla="*/ 0 h 10000"/>
                <a:gd name="connsiteX34" fmla="*/ 5724 w 10000"/>
                <a:gd name="connsiteY34" fmla="*/ 41 h 10000"/>
                <a:gd name="connsiteX35" fmla="*/ 5172 w 10000"/>
                <a:gd name="connsiteY35" fmla="*/ 82 h 10000"/>
                <a:gd name="connsiteX36" fmla="*/ 4483 w 10000"/>
                <a:gd name="connsiteY36" fmla="*/ 218 h 10000"/>
                <a:gd name="connsiteX37" fmla="*/ 3793 w 10000"/>
                <a:gd name="connsiteY37" fmla="*/ 477 h 10000"/>
                <a:gd name="connsiteX38" fmla="*/ 3241 w 10000"/>
                <a:gd name="connsiteY38" fmla="*/ 778 h 10000"/>
                <a:gd name="connsiteX39" fmla="*/ 2759 w 10000"/>
                <a:gd name="connsiteY39" fmla="*/ 982 h 10000"/>
                <a:gd name="connsiteX40" fmla="*/ 2069 w 10000"/>
                <a:gd name="connsiteY40" fmla="*/ 1501 h 10000"/>
                <a:gd name="connsiteX41" fmla="*/ 1517 w 10000"/>
                <a:gd name="connsiteY41" fmla="*/ 2101 h 10000"/>
                <a:gd name="connsiteX42" fmla="*/ 1103 w 10000"/>
                <a:gd name="connsiteY42" fmla="*/ 2647 h 10000"/>
                <a:gd name="connsiteX43" fmla="*/ 690 w 10000"/>
                <a:gd name="connsiteY43" fmla="*/ 3247 h 10000"/>
                <a:gd name="connsiteX44" fmla="*/ 414 w 10000"/>
                <a:gd name="connsiteY44" fmla="*/ 3806 h 10000"/>
                <a:gd name="connsiteX45" fmla="*/ 276 w 10000"/>
                <a:gd name="connsiteY45" fmla="*/ 4407 h 10000"/>
                <a:gd name="connsiteX46" fmla="*/ 138 w 10000"/>
                <a:gd name="connsiteY46" fmla="*/ 5130 h 10000"/>
                <a:gd name="connsiteX47" fmla="*/ 0 w 10000"/>
                <a:gd name="connsiteY47" fmla="*/ 5894 h 10000"/>
                <a:gd name="connsiteX48" fmla="*/ 0 w 10000"/>
                <a:gd name="connsiteY48" fmla="*/ 6330 h 10000"/>
                <a:gd name="connsiteX49" fmla="*/ 138 w 10000"/>
                <a:gd name="connsiteY49" fmla="*/ 7094 h 10000"/>
                <a:gd name="connsiteX50" fmla="*/ 552 w 10000"/>
                <a:gd name="connsiteY50" fmla="*/ 7817 h 10000"/>
                <a:gd name="connsiteX51" fmla="*/ 828 w 10000"/>
                <a:gd name="connsiteY51" fmla="*/ 8499 h 10000"/>
                <a:gd name="connsiteX52" fmla="*/ 1241 w 10000"/>
                <a:gd name="connsiteY52" fmla="*/ 9195 h 10000"/>
                <a:gd name="connsiteX53" fmla="*/ 1793 w 10000"/>
                <a:gd name="connsiteY53" fmla="*/ 9918 h 10000"/>
                <a:gd name="connsiteX54" fmla="*/ 1793 w 10000"/>
                <a:gd name="connsiteY54" fmla="*/ 10000 h 10000"/>
                <a:gd name="connsiteX55" fmla="*/ 414 w 10000"/>
                <a:gd name="connsiteY55" fmla="*/ 7435 h 10000"/>
                <a:gd name="connsiteX0" fmla="*/ 414 w 10000"/>
                <a:gd name="connsiteY0" fmla="*/ 7435 h 10000"/>
                <a:gd name="connsiteX1" fmla="*/ 276 w 10000"/>
                <a:gd name="connsiteY1" fmla="*/ 7312 h 10000"/>
                <a:gd name="connsiteX2" fmla="*/ 276 w 10000"/>
                <a:gd name="connsiteY2" fmla="*/ 6712 h 10000"/>
                <a:gd name="connsiteX3" fmla="*/ 138 w 10000"/>
                <a:gd name="connsiteY3" fmla="*/ 6112 h 10000"/>
                <a:gd name="connsiteX4" fmla="*/ 276 w 10000"/>
                <a:gd name="connsiteY4" fmla="*/ 5512 h 10000"/>
                <a:gd name="connsiteX5" fmla="*/ 552 w 10000"/>
                <a:gd name="connsiteY5" fmla="*/ 4911 h 10000"/>
                <a:gd name="connsiteX6" fmla="*/ 690 w 10000"/>
                <a:gd name="connsiteY6" fmla="*/ 4611 h 10000"/>
                <a:gd name="connsiteX7" fmla="*/ 1103 w 10000"/>
                <a:gd name="connsiteY7" fmla="*/ 3847 h 10000"/>
                <a:gd name="connsiteX8" fmla="*/ 1517 w 10000"/>
                <a:gd name="connsiteY8" fmla="*/ 3124 h 10000"/>
                <a:gd name="connsiteX9" fmla="*/ 2207 w 10000"/>
                <a:gd name="connsiteY9" fmla="*/ 2347 h 10000"/>
                <a:gd name="connsiteX10" fmla="*/ 2621 w 10000"/>
                <a:gd name="connsiteY10" fmla="*/ 2046 h 10000"/>
                <a:gd name="connsiteX11" fmla="*/ 3140 w 10000"/>
                <a:gd name="connsiteY11" fmla="*/ 1753 h 10000"/>
                <a:gd name="connsiteX12" fmla="*/ 3793 w 10000"/>
                <a:gd name="connsiteY12" fmla="*/ 1419 h 10000"/>
                <a:gd name="connsiteX13" fmla="*/ 4345 w 10000"/>
                <a:gd name="connsiteY13" fmla="*/ 1201 h 10000"/>
                <a:gd name="connsiteX14" fmla="*/ 4759 w 10000"/>
                <a:gd name="connsiteY14" fmla="*/ 1023 h 10000"/>
                <a:gd name="connsiteX15" fmla="*/ 5310 w 10000"/>
                <a:gd name="connsiteY15" fmla="*/ 900 h 10000"/>
                <a:gd name="connsiteX16" fmla="*/ 5724 w 10000"/>
                <a:gd name="connsiteY16" fmla="*/ 819 h 10000"/>
                <a:gd name="connsiteX17" fmla="*/ 6414 w 10000"/>
                <a:gd name="connsiteY17" fmla="*/ 778 h 10000"/>
                <a:gd name="connsiteX18" fmla="*/ 6828 w 10000"/>
                <a:gd name="connsiteY18" fmla="*/ 778 h 10000"/>
                <a:gd name="connsiteX19" fmla="*/ 7241 w 10000"/>
                <a:gd name="connsiteY19" fmla="*/ 819 h 10000"/>
                <a:gd name="connsiteX20" fmla="*/ 7655 w 10000"/>
                <a:gd name="connsiteY20" fmla="*/ 859 h 10000"/>
                <a:gd name="connsiteX21" fmla="*/ 8483 w 10000"/>
                <a:gd name="connsiteY21" fmla="*/ 1119 h 10000"/>
                <a:gd name="connsiteX22" fmla="*/ 9024 w 10000"/>
                <a:gd name="connsiteY22" fmla="*/ 1402 h 10000"/>
                <a:gd name="connsiteX23" fmla="*/ 9480 w 10000"/>
                <a:gd name="connsiteY23" fmla="*/ 1683 h 10000"/>
                <a:gd name="connsiteX24" fmla="*/ 9803 w 10000"/>
                <a:gd name="connsiteY24" fmla="*/ 1897 h 10000"/>
                <a:gd name="connsiteX25" fmla="*/ 9592 w 10000"/>
                <a:gd name="connsiteY25" fmla="*/ 1213 h 10000"/>
                <a:gd name="connsiteX26" fmla="*/ 10000 w 10000"/>
                <a:gd name="connsiteY26" fmla="*/ 1023 h 10000"/>
                <a:gd name="connsiteX27" fmla="*/ 9172 w 10000"/>
                <a:gd name="connsiteY27" fmla="*/ 641 h 10000"/>
                <a:gd name="connsiteX28" fmla="*/ 8759 w 10000"/>
                <a:gd name="connsiteY28" fmla="*/ 423 h 10000"/>
                <a:gd name="connsiteX29" fmla="*/ 8345 w 10000"/>
                <a:gd name="connsiteY29" fmla="*/ 259 h 10000"/>
                <a:gd name="connsiteX30" fmla="*/ 7793 w 10000"/>
                <a:gd name="connsiteY30" fmla="*/ 136 h 10000"/>
                <a:gd name="connsiteX31" fmla="*/ 7241 w 10000"/>
                <a:gd name="connsiteY31" fmla="*/ 41 h 10000"/>
                <a:gd name="connsiteX32" fmla="*/ 6690 w 10000"/>
                <a:gd name="connsiteY32" fmla="*/ 0 h 10000"/>
                <a:gd name="connsiteX33" fmla="*/ 6138 w 10000"/>
                <a:gd name="connsiteY33" fmla="*/ 0 h 10000"/>
                <a:gd name="connsiteX34" fmla="*/ 5724 w 10000"/>
                <a:gd name="connsiteY34" fmla="*/ 41 h 10000"/>
                <a:gd name="connsiteX35" fmla="*/ 5172 w 10000"/>
                <a:gd name="connsiteY35" fmla="*/ 82 h 10000"/>
                <a:gd name="connsiteX36" fmla="*/ 4483 w 10000"/>
                <a:gd name="connsiteY36" fmla="*/ 218 h 10000"/>
                <a:gd name="connsiteX37" fmla="*/ 3793 w 10000"/>
                <a:gd name="connsiteY37" fmla="*/ 477 h 10000"/>
                <a:gd name="connsiteX38" fmla="*/ 3241 w 10000"/>
                <a:gd name="connsiteY38" fmla="*/ 778 h 10000"/>
                <a:gd name="connsiteX39" fmla="*/ 2759 w 10000"/>
                <a:gd name="connsiteY39" fmla="*/ 982 h 10000"/>
                <a:gd name="connsiteX40" fmla="*/ 2069 w 10000"/>
                <a:gd name="connsiteY40" fmla="*/ 1501 h 10000"/>
                <a:gd name="connsiteX41" fmla="*/ 1517 w 10000"/>
                <a:gd name="connsiteY41" fmla="*/ 2101 h 10000"/>
                <a:gd name="connsiteX42" fmla="*/ 1103 w 10000"/>
                <a:gd name="connsiteY42" fmla="*/ 2647 h 10000"/>
                <a:gd name="connsiteX43" fmla="*/ 690 w 10000"/>
                <a:gd name="connsiteY43" fmla="*/ 3247 h 10000"/>
                <a:gd name="connsiteX44" fmla="*/ 414 w 10000"/>
                <a:gd name="connsiteY44" fmla="*/ 3806 h 10000"/>
                <a:gd name="connsiteX45" fmla="*/ 276 w 10000"/>
                <a:gd name="connsiteY45" fmla="*/ 4407 h 10000"/>
                <a:gd name="connsiteX46" fmla="*/ 138 w 10000"/>
                <a:gd name="connsiteY46" fmla="*/ 5130 h 10000"/>
                <a:gd name="connsiteX47" fmla="*/ 0 w 10000"/>
                <a:gd name="connsiteY47" fmla="*/ 5894 h 10000"/>
                <a:gd name="connsiteX48" fmla="*/ 0 w 10000"/>
                <a:gd name="connsiteY48" fmla="*/ 6330 h 10000"/>
                <a:gd name="connsiteX49" fmla="*/ 138 w 10000"/>
                <a:gd name="connsiteY49" fmla="*/ 7094 h 10000"/>
                <a:gd name="connsiteX50" fmla="*/ 552 w 10000"/>
                <a:gd name="connsiteY50" fmla="*/ 7817 h 10000"/>
                <a:gd name="connsiteX51" fmla="*/ 828 w 10000"/>
                <a:gd name="connsiteY51" fmla="*/ 8499 h 10000"/>
                <a:gd name="connsiteX52" fmla="*/ 1241 w 10000"/>
                <a:gd name="connsiteY52" fmla="*/ 9195 h 10000"/>
                <a:gd name="connsiteX53" fmla="*/ 1793 w 10000"/>
                <a:gd name="connsiteY53" fmla="*/ 9918 h 10000"/>
                <a:gd name="connsiteX54" fmla="*/ 1793 w 10000"/>
                <a:gd name="connsiteY54" fmla="*/ 10000 h 10000"/>
                <a:gd name="connsiteX55" fmla="*/ 414 w 10000"/>
                <a:gd name="connsiteY55" fmla="*/ 7435 h 10000"/>
                <a:gd name="connsiteX0" fmla="*/ 414 w 10070"/>
                <a:gd name="connsiteY0" fmla="*/ 7435 h 10000"/>
                <a:gd name="connsiteX1" fmla="*/ 276 w 10070"/>
                <a:gd name="connsiteY1" fmla="*/ 7312 h 10000"/>
                <a:gd name="connsiteX2" fmla="*/ 276 w 10070"/>
                <a:gd name="connsiteY2" fmla="*/ 6712 h 10000"/>
                <a:gd name="connsiteX3" fmla="*/ 138 w 10070"/>
                <a:gd name="connsiteY3" fmla="*/ 6112 h 10000"/>
                <a:gd name="connsiteX4" fmla="*/ 276 w 10070"/>
                <a:gd name="connsiteY4" fmla="*/ 5512 h 10000"/>
                <a:gd name="connsiteX5" fmla="*/ 552 w 10070"/>
                <a:gd name="connsiteY5" fmla="*/ 4911 h 10000"/>
                <a:gd name="connsiteX6" fmla="*/ 690 w 10070"/>
                <a:gd name="connsiteY6" fmla="*/ 4611 h 10000"/>
                <a:gd name="connsiteX7" fmla="*/ 1103 w 10070"/>
                <a:gd name="connsiteY7" fmla="*/ 3847 h 10000"/>
                <a:gd name="connsiteX8" fmla="*/ 1517 w 10070"/>
                <a:gd name="connsiteY8" fmla="*/ 3124 h 10000"/>
                <a:gd name="connsiteX9" fmla="*/ 2207 w 10070"/>
                <a:gd name="connsiteY9" fmla="*/ 2347 h 10000"/>
                <a:gd name="connsiteX10" fmla="*/ 2621 w 10070"/>
                <a:gd name="connsiteY10" fmla="*/ 2046 h 10000"/>
                <a:gd name="connsiteX11" fmla="*/ 3140 w 10070"/>
                <a:gd name="connsiteY11" fmla="*/ 1753 h 10000"/>
                <a:gd name="connsiteX12" fmla="*/ 3793 w 10070"/>
                <a:gd name="connsiteY12" fmla="*/ 1419 h 10000"/>
                <a:gd name="connsiteX13" fmla="*/ 4345 w 10070"/>
                <a:gd name="connsiteY13" fmla="*/ 1201 h 10000"/>
                <a:gd name="connsiteX14" fmla="*/ 4759 w 10070"/>
                <a:gd name="connsiteY14" fmla="*/ 1023 h 10000"/>
                <a:gd name="connsiteX15" fmla="*/ 5310 w 10070"/>
                <a:gd name="connsiteY15" fmla="*/ 900 h 10000"/>
                <a:gd name="connsiteX16" fmla="*/ 5724 w 10070"/>
                <a:gd name="connsiteY16" fmla="*/ 819 h 10000"/>
                <a:gd name="connsiteX17" fmla="*/ 6414 w 10070"/>
                <a:gd name="connsiteY17" fmla="*/ 778 h 10000"/>
                <a:gd name="connsiteX18" fmla="*/ 6828 w 10070"/>
                <a:gd name="connsiteY18" fmla="*/ 778 h 10000"/>
                <a:gd name="connsiteX19" fmla="*/ 7241 w 10070"/>
                <a:gd name="connsiteY19" fmla="*/ 819 h 10000"/>
                <a:gd name="connsiteX20" fmla="*/ 7655 w 10070"/>
                <a:gd name="connsiteY20" fmla="*/ 859 h 10000"/>
                <a:gd name="connsiteX21" fmla="*/ 8483 w 10070"/>
                <a:gd name="connsiteY21" fmla="*/ 1119 h 10000"/>
                <a:gd name="connsiteX22" fmla="*/ 9024 w 10070"/>
                <a:gd name="connsiteY22" fmla="*/ 1402 h 10000"/>
                <a:gd name="connsiteX23" fmla="*/ 9480 w 10070"/>
                <a:gd name="connsiteY23" fmla="*/ 1683 h 10000"/>
                <a:gd name="connsiteX24" fmla="*/ 9803 w 10070"/>
                <a:gd name="connsiteY24" fmla="*/ 1897 h 10000"/>
                <a:gd name="connsiteX25" fmla="*/ 9592 w 10070"/>
                <a:gd name="connsiteY25" fmla="*/ 1213 h 10000"/>
                <a:gd name="connsiteX26" fmla="*/ 10000 w 10070"/>
                <a:gd name="connsiteY26" fmla="*/ 1023 h 10000"/>
                <a:gd name="connsiteX27" fmla="*/ 9172 w 10070"/>
                <a:gd name="connsiteY27" fmla="*/ 641 h 10000"/>
                <a:gd name="connsiteX28" fmla="*/ 8759 w 10070"/>
                <a:gd name="connsiteY28" fmla="*/ 423 h 10000"/>
                <a:gd name="connsiteX29" fmla="*/ 8345 w 10070"/>
                <a:gd name="connsiteY29" fmla="*/ 259 h 10000"/>
                <a:gd name="connsiteX30" fmla="*/ 7793 w 10070"/>
                <a:gd name="connsiteY30" fmla="*/ 136 h 10000"/>
                <a:gd name="connsiteX31" fmla="*/ 7241 w 10070"/>
                <a:gd name="connsiteY31" fmla="*/ 41 h 10000"/>
                <a:gd name="connsiteX32" fmla="*/ 6690 w 10070"/>
                <a:gd name="connsiteY32" fmla="*/ 0 h 10000"/>
                <a:gd name="connsiteX33" fmla="*/ 6138 w 10070"/>
                <a:gd name="connsiteY33" fmla="*/ 0 h 10000"/>
                <a:gd name="connsiteX34" fmla="*/ 5724 w 10070"/>
                <a:gd name="connsiteY34" fmla="*/ 41 h 10000"/>
                <a:gd name="connsiteX35" fmla="*/ 5172 w 10070"/>
                <a:gd name="connsiteY35" fmla="*/ 82 h 10000"/>
                <a:gd name="connsiteX36" fmla="*/ 4483 w 10070"/>
                <a:gd name="connsiteY36" fmla="*/ 218 h 10000"/>
                <a:gd name="connsiteX37" fmla="*/ 3793 w 10070"/>
                <a:gd name="connsiteY37" fmla="*/ 477 h 10000"/>
                <a:gd name="connsiteX38" fmla="*/ 3241 w 10070"/>
                <a:gd name="connsiteY38" fmla="*/ 778 h 10000"/>
                <a:gd name="connsiteX39" fmla="*/ 2759 w 10070"/>
                <a:gd name="connsiteY39" fmla="*/ 982 h 10000"/>
                <a:gd name="connsiteX40" fmla="*/ 2069 w 10070"/>
                <a:gd name="connsiteY40" fmla="*/ 1501 h 10000"/>
                <a:gd name="connsiteX41" fmla="*/ 1517 w 10070"/>
                <a:gd name="connsiteY41" fmla="*/ 2101 h 10000"/>
                <a:gd name="connsiteX42" fmla="*/ 1103 w 10070"/>
                <a:gd name="connsiteY42" fmla="*/ 2647 h 10000"/>
                <a:gd name="connsiteX43" fmla="*/ 690 w 10070"/>
                <a:gd name="connsiteY43" fmla="*/ 3247 h 10000"/>
                <a:gd name="connsiteX44" fmla="*/ 414 w 10070"/>
                <a:gd name="connsiteY44" fmla="*/ 3806 h 10000"/>
                <a:gd name="connsiteX45" fmla="*/ 276 w 10070"/>
                <a:gd name="connsiteY45" fmla="*/ 4407 h 10000"/>
                <a:gd name="connsiteX46" fmla="*/ 138 w 10070"/>
                <a:gd name="connsiteY46" fmla="*/ 5130 h 10000"/>
                <a:gd name="connsiteX47" fmla="*/ 0 w 10070"/>
                <a:gd name="connsiteY47" fmla="*/ 5894 h 10000"/>
                <a:gd name="connsiteX48" fmla="*/ 0 w 10070"/>
                <a:gd name="connsiteY48" fmla="*/ 6330 h 10000"/>
                <a:gd name="connsiteX49" fmla="*/ 138 w 10070"/>
                <a:gd name="connsiteY49" fmla="*/ 7094 h 10000"/>
                <a:gd name="connsiteX50" fmla="*/ 552 w 10070"/>
                <a:gd name="connsiteY50" fmla="*/ 7817 h 10000"/>
                <a:gd name="connsiteX51" fmla="*/ 828 w 10070"/>
                <a:gd name="connsiteY51" fmla="*/ 8499 h 10000"/>
                <a:gd name="connsiteX52" fmla="*/ 1241 w 10070"/>
                <a:gd name="connsiteY52" fmla="*/ 9195 h 10000"/>
                <a:gd name="connsiteX53" fmla="*/ 1793 w 10070"/>
                <a:gd name="connsiteY53" fmla="*/ 9918 h 10000"/>
                <a:gd name="connsiteX54" fmla="*/ 1793 w 10070"/>
                <a:gd name="connsiteY54" fmla="*/ 10000 h 10000"/>
                <a:gd name="connsiteX55" fmla="*/ 414 w 10070"/>
                <a:gd name="connsiteY55" fmla="*/ 7435 h 10000"/>
                <a:gd name="connsiteX0" fmla="*/ 414 w 10070"/>
                <a:gd name="connsiteY0" fmla="*/ 7435 h 10000"/>
                <a:gd name="connsiteX1" fmla="*/ 276 w 10070"/>
                <a:gd name="connsiteY1" fmla="*/ 7312 h 10000"/>
                <a:gd name="connsiteX2" fmla="*/ 276 w 10070"/>
                <a:gd name="connsiteY2" fmla="*/ 6712 h 10000"/>
                <a:gd name="connsiteX3" fmla="*/ 138 w 10070"/>
                <a:gd name="connsiteY3" fmla="*/ 6112 h 10000"/>
                <a:gd name="connsiteX4" fmla="*/ 276 w 10070"/>
                <a:gd name="connsiteY4" fmla="*/ 5512 h 10000"/>
                <a:gd name="connsiteX5" fmla="*/ 552 w 10070"/>
                <a:gd name="connsiteY5" fmla="*/ 4911 h 10000"/>
                <a:gd name="connsiteX6" fmla="*/ 690 w 10070"/>
                <a:gd name="connsiteY6" fmla="*/ 4611 h 10000"/>
                <a:gd name="connsiteX7" fmla="*/ 1103 w 10070"/>
                <a:gd name="connsiteY7" fmla="*/ 3847 h 10000"/>
                <a:gd name="connsiteX8" fmla="*/ 1517 w 10070"/>
                <a:gd name="connsiteY8" fmla="*/ 3124 h 10000"/>
                <a:gd name="connsiteX9" fmla="*/ 2207 w 10070"/>
                <a:gd name="connsiteY9" fmla="*/ 2347 h 10000"/>
                <a:gd name="connsiteX10" fmla="*/ 2621 w 10070"/>
                <a:gd name="connsiteY10" fmla="*/ 2046 h 10000"/>
                <a:gd name="connsiteX11" fmla="*/ 3140 w 10070"/>
                <a:gd name="connsiteY11" fmla="*/ 1753 h 10000"/>
                <a:gd name="connsiteX12" fmla="*/ 3793 w 10070"/>
                <a:gd name="connsiteY12" fmla="*/ 1419 h 10000"/>
                <a:gd name="connsiteX13" fmla="*/ 4345 w 10070"/>
                <a:gd name="connsiteY13" fmla="*/ 1201 h 10000"/>
                <a:gd name="connsiteX14" fmla="*/ 4759 w 10070"/>
                <a:gd name="connsiteY14" fmla="*/ 1023 h 10000"/>
                <a:gd name="connsiteX15" fmla="*/ 5310 w 10070"/>
                <a:gd name="connsiteY15" fmla="*/ 900 h 10000"/>
                <a:gd name="connsiteX16" fmla="*/ 5724 w 10070"/>
                <a:gd name="connsiteY16" fmla="*/ 819 h 10000"/>
                <a:gd name="connsiteX17" fmla="*/ 6414 w 10070"/>
                <a:gd name="connsiteY17" fmla="*/ 778 h 10000"/>
                <a:gd name="connsiteX18" fmla="*/ 6828 w 10070"/>
                <a:gd name="connsiteY18" fmla="*/ 778 h 10000"/>
                <a:gd name="connsiteX19" fmla="*/ 7241 w 10070"/>
                <a:gd name="connsiteY19" fmla="*/ 819 h 10000"/>
                <a:gd name="connsiteX20" fmla="*/ 7655 w 10070"/>
                <a:gd name="connsiteY20" fmla="*/ 859 h 10000"/>
                <a:gd name="connsiteX21" fmla="*/ 8483 w 10070"/>
                <a:gd name="connsiteY21" fmla="*/ 1119 h 10000"/>
                <a:gd name="connsiteX22" fmla="*/ 9024 w 10070"/>
                <a:gd name="connsiteY22" fmla="*/ 1402 h 10000"/>
                <a:gd name="connsiteX23" fmla="*/ 9480 w 10070"/>
                <a:gd name="connsiteY23" fmla="*/ 1683 h 10000"/>
                <a:gd name="connsiteX24" fmla="*/ 9803 w 10070"/>
                <a:gd name="connsiteY24" fmla="*/ 1897 h 10000"/>
                <a:gd name="connsiteX25" fmla="*/ 9592 w 10070"/>
                <a:gd name="connsiteY25" fmla="*/ 1213 h 10000"/>
                <a:gd name="connsiteX26" fmla="*/ 10000 w 10070"/>
                <a:gd name="connsiteY26" fmla="*/ 1023 h 10000"/>
                <a:gd name="connsiteX27" fmla="*/ 9172 w 10070"/>
                <a:gd name="connsiteY27" fmla="*/ 641 h 10000"/>
                <a:gd name="connsiteX28" fmla="*/ 8759 w 10070"/>
                <a:gd name="connsiteY28" fmla="*/ 423 h 10000"/>
                <a:gd name="connsiteX29" fmla="*/ 8345 w 10070"/>
                <a:gd name="connsiteY29" fmla="*/ 259 h 10000"/>
                <a:gd name="connsiteX30" fmla="*/ 7793 w 10070"/>
                <a:gd name="connsiteY30" fmla="*/ 136 h 10000"/>
                <a:gd name="connsiteX31" fmla="*/ 7241 w 10070"/>
                <a:gd name="connsiteY31" fmla="*/ 41 h 10000"/>
                <a:gd name="connsiteX32" fmla="*/ 6690 w 10070"/>
                <a:gd name="connsiteY32" fmla="*/ 0 h 10000"/>
                <a:gd name="connsiteX33" fmla="*/ 6138 w 10070"/>
                <a:gd name="connsiteY33" fmla="*/ 0 h 10000"/>
                <a:gd name="connsiteX34" fmla="*/ 5724 w 10070"/>
                <a:gd name="connsiteY34" fmla="*/ 41 h 10000"/>
                <a:gd name="connsiteX35" fmla="*/ 5172 w 10070"/>
                <a:gd name="connsiteY35" fmla="*/ 82 h 10000"/>
                <a:gd name="connsiteX36" fmla="*/ 4483 w 10070"/>
                <a:gd name="connsiteY36" fmla="*/ 218 h 10000"/>
                <a:gd name="connsiteX37" fmla="*/ 3793 w 10070"/>
                <a:gd name="connsiteY37" fmla="*/ 477 h 10000"/>
                <a:gd name="connsiteX38" fmla="*/ 3241 w 10070"/>
                <a:gd name="connsiteY38" fmla="*/ 778 h 10000"/>
                <a:gd name="connsiteX39" fmla="*/ 2759 w 10070"/>
                <a:gd name="connsiteY39" fmla="*/ 982 h 10000"/>
                <a:gd name="connsiteX40" fmla="*/ 2069 w 10070"/>
                <a:gd name="connsiteY40" fmla="*/ 1501 h 10000"/>
                <a:gd name="connsiteX41" fmla="*/ 1517 w 10070"/>
                <a:gd name="connsiteY41" fmla="*/ 2101 h 10000"/>
                <a:gd name="connsiteX42" fmla="*/ 1103 w 10070"/>
                <a:gd name="connsiteY42" fmla="*/ 2647 h 10000"/>
                <a:gd name="connsiteX43" fmla="*/ 690 w 10070"/>
                <a:gd name="connsiteY43" fmla="*/ 3247 h 10000"/>
                <a:gd name="connsiteX44" fmla="*/ 414 w 10070"/>
                <a:gd name="connsiteY44" fmla="*/ 3806 h 10000"/>
                <a:gd name="connsiteX45" fmla="*/ 276 w 10070"/>
                <a:gd name="connsiteY45" fmla="*/ 4407 h 10000"/>
                <a:gd name="connsiteX46" fmla="*/ 138 w 10070"/>
                <a:gd name="connsiteY46" fmla="*/ 5130 h 10000"/>
                <a:gd name="connsiteX47" fmla="*/ 0 w 10070"/>
                <a:gd name="connsiteY47" fmla="*/ 5894 h 10000"/>
                <a:gd name="connsiteX48" fmla="*/ 0 w 10070"/>
                <a:gd name="connsiteY48" fmla="*/ 6330 h 10000"/>
                <a:gd name="connsiteX49" fmla="*/ 138 w 10070"/>
                <a:gd name="connsiteY49" fmla="*/ 7094 h 10000"/>
                <a:gd name="connsiteX50" fmla="*/ 552 w 10070"/>
                <a:gd name="connsiteY50" fmla="*/ 7817 h 10000"/>
                <a:gd name="connsiteX51" fmla="*/ 828 w 10070"/>
                <a:gd name="connsiteY51" fmla="*/ 8499 h 10000"/>
                <a:gd name="connsiteX52" fmla="*/ 1241 w 10070"/>
                <a:gd name="connsiteY52" fmla="*/ 9195 h 10000"/>
                <a:gd name="connsiteX53" fmla="*/ 1793 w 10070"/>
                <a:gd name="connsiteY53" fmla="*/ 9918 h 10000"/>
                <a:gd name="connsiteX54" fmla="*/ 1793 w 10070"/>
                <a:gd name="connsiteY54" fmla="*/ 10000 h 10000"/>
                <a:gd name="connsiteX55" fmla="*/ 414 w 10070"/>
                <a:gd name="connsiteY55" fmla="*/ 7435 h 10000"/>
                <a:gd name="connsiteX0" fmla="*/ 414 w 10070"/>
                <a:gd name="connsiteY0" fmla="*/ 7435 h 10000"/>
                <a:gd name="connsiteX1" fmla="*/ 276 w 10070"/>
                <a:gd name="connsiteY1" fmla="*/ 7312 h 10000"/>
                <a:gd name="connsiteX2" fmla="*/ 276 w 10070"/>
                <a:gd name="connsiteY2" fmla="*/ 6712 h 10000"/>
                <a:gd name="connsiteX3" fmla="*/ 138 w 10070"/>
                <a:gd name="connsiteY3" fmla="*/ 6112 h 10000"/>
                <a:gd name="connsiteX4" fmla="*/ 276 w 10070"/>
                <a:gd name="connsiteY4" fmla="*/ 5512 h 10000"/>
                <a:gd name="connsiteX5" fmla="*/ 552 w 10070"/>
                <a:gd name="connsiteY5" fmla="*/ 4911 h 10000"/>
                <a:gd name="connsiteX6" fmla="*/ 690 w 10070"/>
                <a:gd name="connsiteY6" fmla="*/ 4611 h 10000"/>
                <a:gd name="connsiteX7" fmla="*/ 1103 w 10070"/>
                <a:gd name="connsiteY7" fmla="*/ 3847 h 10000"/>
                <a:gd name="connsiteX8" fmla="*/ 1517 w 10070"/>
                <a:gd name="connsiteY8" fmla="*/ 3124 h 10000"/>
                <a:gd name="connsiteX9" fmla="*/ 2207 w 10070"/>
                <a:gd name="connsiteY9" fmla="*/ 2347 h 10000"/>
                <a:gd name="connsiteX10" fmla="*/ 2621 w 10070"/>
                <a:gd name="connsiteY10" fmla="*/ 2046 h 10000"/>
                <a:gd name="connsiteX11" fmla="*/ 3140 w 10070"/>
                <a:gd name="connsiteY11" fmla="*/ 1753 h 10000"/>
                <a:gd name="connsiteX12" fmla="*/ 3793 w 10070"/>
                <a:gd name="connsiteY12" fmla="*/ 1419 h 10000"/>
                <a:gd name="connsiteX13" fmla="*/ 4345 w 10070"/>
                <a:gd name="connsiteY13" fmla="*/ 1201 h 10000"/>
                <a:gd name="connsiteX14" fmla="*/ 4759 w 10070"/>
                <a:gd name="connsiteY14" fmla="*/ 1023 h 10000"/>
                <a:gd name="connsiteX15" fmla="*/ 5310 w 10070"/>
                <a:gd name="connsiteY15" fmla="*/ 900 h 10000"/>
                <a:gd name="connsiteX16" fmla="*/ 5724 w 10070"/>
                <a:gd name="connsiteY16" fmla="*/ 819 h 10000"/>
                <a:gd name="connsiteX17" fmla="*/ 6414 w 10070"/>
                <a:gd name="connsiteY17" fmla="*/ 778 h 10000"/>
                <a:gd name="connsiteX18" fmla="*/ 6828 w 10070"/>
                <a:gd name="connsiteY18" fmla="*/ 778 h 10000"/>
                <a:gd name="connsiteX19" fmla="*/ 7241 w 10070"/>
                <a:gd name="connsiteY19" fmla="*/ 819 h 10000"/>
                <a:gd name="connsiteX20" fmla="*/ 7655 w 10070"/>
                <a:gd name="connsiteY20" fmla="*/ 859 h 10000"/>
                <a:gd name="connsiteX21" fmla="*/ 8483 w 10070"/>
                <a:gd name="connsiteY21" fmla="*/ 1119 h 10000"/>
                <a:gd name="connsiteX22" fmla="*/ 9024 w 10070"/>
                <a:gd name="connsiteY22" fmla="*/ 1402 h 10000"/>
                <a:gd name="connsiteX23" fmla="*/ 9480 w 10070"/>
                <a:gd name="connsiteY23" fmla="*/ 1683 h 10000"/>
                <a:gd name="connsiteX24" fmla="*/ 9803 w 10070"/>
                <a:gd name="connsiteY24" fmla="*/ 1897 h 10000"/>
                <a:gd name="connsiteX25" fmla="*/ 9592 w 10070"/>
                <a:gd name="connsiteY25" fmla="*/ 1213 h 10000"/>
                <a:gd name="connsiteX26" fmla="*/ 10000 w 10070"/>
                <a:gd name="connsiteY26" fmla="*/ 1023 h 10000"/>
                <a:gd name="connsiteX27" fmla="*/ 9172 w 10070"/>
                <a:gd name="connsiteY27" fmla="*/ 641 h 10000"/>
                <a:gd name="connsiteX28" fmla="*/ 8759 w 10070"/>
                <a:gd name="connsiteY28" fmla="*/ 423 h 10000"/>
                <a:gd name="connsiteX29" fmla="*/ 8345 w 10070"/>
                <a:gd name="connsiteY29" fmla="*/ 259 h 10000"/>
                <a:gd name="connsiteX30" fmla="*/ 7793 w 10070"/>
                <a:gd name="connsiteY30" fmla="*/ 136 h 10000"/>
                <a:gd name="connsiteX31" fmla="*/ 7241 w 10070"/>
                <a:gd name="connsiteY31" fmla="*/ 41 h 10000"/>
                <a:gd name="connsiteX32" fmla="*/ 6690 w 10070"/>
                <a:gd name="connsiteY32" fmla="*/ 0 h 10000"/>
                <a:gd name="connsiteX33" fmla="*/ 6138 w 10070"/>
                <a:gd name="connsiteY33" fmla="*/ 0 h 10000"/>
                <a:gd name="connsiteX34" fmla="*/ 5724 w 10070"/>
                <a:gd name="connsiteY34" fmla="*/ 41 h 10000"/>
                <a:gd name="connsiteX35" fmla="*/ 5172 w 10070"/>
                <a:gd name="connsiteY35" fmla="*/ 82 h 10000"/>
                <a:gd name="connsiteX36" fmla="*/ 4483 w 10070"/>
                <a:gd name="connsiteY36" fmla="*/ 218 h 10000"/>
                <a:gd name="connsiteX37" fmla="*/ 3793 w 10070"/>
                <a:gd name="connsiteY37" fmla="*/ 477 h 10000"/>
                <a:gd name="connsiteX38" fmla="*/ 3294 w 10070"/>
                <a:gd name="connsiteY38" fmla="*/ 671 h 10000"/>
                <a:gd name="connsiteX39" fmla="*/ 2759 w 10070"/>
                <a:gd name="connsiteY39" fmla="*/ 982 h 10000"/>
                <a:gd name="connsiteX40" fmla="*/ 2069 w 10070"/>
                <a:gd name="connsiteY40" fmla="*/ 1501 h 10000"/>
                <a:gd name="connsiteX41" fmla="*/ 1517 w 10070"/>
                <a:gd name="connsiteY41" fmla="*/ 2101 h 10000"/>
                <a:gd name="connsiteX42" fmla="*/ 1103 w 10070"/>
                <a:gd name="connsiteY42" fmla="*/ 2647 h 10000"/>
                <a:gd name="connsiteX43" fmla="*/ 690 w 10070"/>
                <a:gd name="connsiteY43" fmla="*/ 3247 h 10000"/>
                <a:gd name="connsiteX44" fmla="*/ 414 w 10070"/>
                <a:gd name="connsiteY44" fmla="*/ 3806 h 10000"/>
                <a:gd name="connsiteX45" fmla="*/ 276 w 10070"/>
                <a:gd name="connsiteY45" fmla="*/ 4407 h 10000"/>
                <a:gd name="connsiteX46" fmla="*/ 138 w 10070"/>
                <a:gd name="connsiteY46" fmla="*/ 5130 h 10000"/>
                <a:gd name="connsiteX47" fmla="*/ 0 w 10070"/>
                <a:gd name="connsiteY47" fmla="*/ 5894 h 10000"/>
                <a:gd name="connsiteX48" fmla="*/ 0 w 10070"/>
                <a:gd name="connsiteY48" fmla="*/ 6330 h 10000"/>
                <a:gd name="connsiteX49" fmla="*/ 138 w 10070"/>
                <a:gd name="connsiteY49" fmla="*/ 7094 h 10000"/>
                <a:gd name="connsiteX50" fmla="*/ 552 w 10070"/>
                <a:gd name="connsiteY50" fmla="*/ 7817 h 10000"/>
                <a:gd name="connsiteX51" fmla="*/ 828 w 10070"/>
                <a:gd name="connsiteY51" fmla="*/ 8499 h 10000"/>
                <a:gd name="connsiteX52" fmla="*/ 1241 w 10070"/>
                <a:gd name="connsiteY52" fmla="*/ 9195 h 10000"/>
                <a:gd name="connsiteX53" fmla="*/ 1793 w 10070"/>
                <a:gd name="connsiteY53" fmla="*/ 9918 h 10000"/>
                <a:gd name="connsiteX54" fmla="*/ 1793 w 10070"/>
                <a:gd name="connsiteY54" fmla="*/ 10000 h 10000"/>
                <a:gd name="connsiteX55" fmla="*/ 414 w 10070"/>
                <a:gd name="connsiteY55" fmla="*/ 7435 h 10000"/>
                <a:gd name="connsiteX0" fmla="*/ 414 w 10070"/>
                <a:gd name="connsiteY0" fmla="*/ 7435 h 10000"/>
                <a:gd name="connsiteX1" fmla="*/ 276 w 10070"/>
                <a:gd name="connsiteY1" fmla="*/ 7312 h 10000"/>
                <a:gd name="connsiteX2" fmla="*/ 276 w 10070"/>
                <a:gd name="connsiteY2" fmla="*/ 6712 h 10000"/>
                <a:gd name="connsiteX3" fmla="*/ 138 w 10070"/>
                <a:gd name="connsiteY3" fmla="*/ 6112 h 10000"/>
                <a:gd name="connsiteX4" fmla="*/ 276 w 10070"/>
                <a:gd name="connsiteY4" fmla="*/ 5512 h 10000"/>
                <a:gd name="connsiteX5" fmla="*/ 552 w 10070"/>
                <a:gd name="connsiteY5" fmla="*/ 4911 h 10000"/>
                <a:gd name="connsiteX6" fmla="*/ 690 w 10070"/>
                <a:gd name="connsiteY6" fmla="*/ 4611 h 10000"/>
                <a:gd name="connsiteX7" fmla="*/ 1103 w 10070"/>
                <a:gd name="connsiteY7" fmla="*/ 3847 h 10000"/>
                <a:gd name="connsiteX8" fmla="*/ 1517 w 10070"/>
                <a:gd name="connsiteY8" fmla="*/ 3124 h 10000"/>
                <a:gd name="connsiteX9" fmla="*/ 2207 w 10070"/>
                <a:gd name="connsiteY9" fmla="*/ 2347 h 10000"/>
                <a:gd name="connsiteX10" fmla="*/ 2621 w 10070"/>
                <a:gd name="connsiteY10" fmla="*/ 2046 h 10000"/>
                <a:gd name="connsiteX11" fmla="*/ 3140 w 10070"/>
                <a:gd name="connsiteY11" fmla="*/ 1753 h 10000"/>
                <a:gd name="connsiteX12" fmla="*/ 3793 w 10070"/>
                <a:gd name="connsiteY12" fmla="*/ 1419 h 10000"/>
                <a:gd name="connsiteX13" fmla="*/ 4345 w 10070"/>
                <a:gd name="connsiteY13" fmla="*/ 1201 h 10000"/>
                <a:gd name="connsiteX14" fmla="*/ 4759 w 10070"/>
                <a:gd name="connsiteY14" fmla="*/ 1023 h 10000"/>
                <a:gd name="connsiteX15" fmla="*/ 5310 w 10070"/>
                <a:gd name="connsiteY15" fmla="*/ 900 h 10000"/>
                <a:gd name="connsiteX16" fmla="*/ 5724 w 10070"/>
                <a:gd name="connsiteY16" fmla="*/ 819 h 10000"/>
                <a:gd name="connsiteX17" fmla="*/ 6414 w 10070"/>
                <a:gd name="connsiteY17" fmla="*/ 778 h 10000"/>
                <a:gd name="connsiteX18" fmla="*/ 6828 w 10070"/>
                <a:gd name="connsiteY18" fmla="*/ 778 h 10000"/>
                <a:gd name="connsiteX19" fmla="*/ 7241 w 10070"/>
                <a:gd name="connsiteY19" fmla="*/ 819 h 10000"/>
                <a:gd name="connsiteX20" fmla="*/ 7655 w 10070"/>
                <a:gd name="connsiteY20" fmla="*/ 859 h 10000"/>
                <a:gd name="connsiteX21" fmla="*/ 8483 w 10070"/>
                <a:gd name="connsiteY21" fmla="*/ 1119 h 10000"/>
                <a:gd name="connsiteX22" fmla="*/ 9024 w 10070"/>
                <a:gd name="connsiteY22" fmla="*/ 1402 h 10000"/>
                <a:gd name="connsiteX23" fmla="*/ 9480 w 10070"/>
                <a:gd name="connsiteY23" fmla="*/ 1683 h 10000"/>
                <a:gd name="connsiteX24" fmla="*/ 9699 w 10070"/>
                <a:gd name="connsiteY24" fmla="*/ 1395 h 10000"/>
                <a:gd name="connsiteX25" fmla="*/ 9592 w 10070"/>
                <a:gd name="connsiteY25" fmla="*/ 1213 h 10000"/>
                <a:gd name="connsiteX26" fmla="*/ 10000 w 10070"/>
                <a:gd name="connsiteY26" fmla="*/ 1023 h 10000"/>
                <a:gd name="connsiteX27" fmla="*/ 9172 w 10070"/>
                <a:gd name="connsiteY27" fmla="*/ 641 h 10000"/>
                <a:gd name="connsiteX28" fmla="*/ 8759 w 10070"/>
                <a:gd name="connsiteY28" fmla="*/ 423 h 10000"/>
                <a:gd name="connsiteX29" fmla="*/ 8345 w 10070"/>
                <a:gd name="connsiteY29" fmla="*/ 259 h 10000"/>
                <a:gd name="connsiteX30" fmla="*/ 7793 w 10070"/>
                <a:gd name="connsiteY30" fmla="*/ 136 h 10000"/>
                <a:gd name="connsiteX31" fmla="*/ 7241 w 10070"/>
                <a:gd name="connsiteY31" fmla="*/ 41 h 10000"/>
                <a:gd name="connsiteX32" fmla="*/ 6690 w 10070"/>
                <a:gd name="connsiteY32" fmla="*/ 0 h 10000"/>
                <a:gd name="connsiteX33" fmla="*/ 6138 w 10070"/>
                <a:gd name="connsiteY33" fmla="*/ 0 h 10000"/>
                <a:gd name="connsiteX34" fmla="*/ 5724 w 10070"/>
                <a:gd name="connsiteY34" fmla="*/ 41 h 10000"/>
                <a:gd name="connsiteX35" fmla="*/ 5172 w 10070"/>
                <a:gd name="connsiteY35" fmla="*/ 82 h 10000"/>
                <a:gd name="connsiteX36" fmla="*/ 4483 w 10070"/>
                <a:gd name="connsiteY36" fmla="*/ 218 h 10000"/>
                <a:gd name="connsiteX37" fmla="*/ 3793 w 10070"/>
                <a:gd name="connsiteY37" fmla="*/ 477 h 10000"/>
                <a:gd name="connsiteX38" fmla="*/ 3294 w 10070"/>
                <a:gd name="connsiteY38" fmla="*/ 671 h 10000"/>
                <a:gd name="connsiteX39" fmla="*/ 2759 w 10070"/>
                <a:gd name="connsiteY39" fmla="*/ 982 h 10000"/>
                <a:gd name="connsiteX40" fmla="*/ 2069 w 10070"/>
                <a:gd name="connsiteY40" fmla="*/ 1501 h 10000"/>
                <a:gd name="connsiteX41" fmla="*/ 1517 w 10070"/>
                <a:gd name="connsiteY41" fmla="*/ 2101 h 10000"/>
                <a:gd name="connsiteX42" fmla="*/ 1103 w 10070"/>
                <a:gd name="connsiteY42" fmla="*/ 2647 h 10000"/>
                <a:gd name="connsiteX43" fmla="*/ 690 w 10070"/>
                <a:gd name="connsiteY43" fmla="*/ 3247 h 10000"/>
                <a:gd name="connsiteX44" fmla="*/ 414 w 10070"/>
                <a:gd name="connsiteY44" fmla="*/ 3806 h 10000"/>
                <a:gd name="connsiteX45" fmla="*/ 276 w 10070"/>
                <a:gd name="connsiteY45" fmla="*/ 4407 h 10000"/>
                <a:gd name="connsiteX46" fmla="*/ 138 w 10070"/>
                <a:gd name="connsiteY46" fmla="*/ 5130 h 10000"/>
                <a:gd name="connsiteX47" fmla="*/ 0 w 10070"/>
                <a:gd name="connsiteY47" fmla="*/ 5894 h 10000"/>
                <a:gd name="connsiteX48" fmla="*/ 0 w 10070"/>
                <a:gd name="connsiteY48" fmla="*/ 6330 h 10000"/>
                <a:gd name="connsiteX49" fmla="*/ 138 w 10070"/>
                <a:gd name="connsiteY49" fmla="*/ 7094 h 10000"/>
                <a:gd name="connsiteX50" fmla="*/ 552 w 10070"/>
                <a:gd name="connsiteY50" fmla="*/ 7817 h 10000"/>
                <a:gd name="connsiteX51" fmla="*/ 828 w 10070"/>
                <a:gd name="connsiteY51" fmla="*/ 8499 h 10000"/>
                <a:gd name="connsiteX52" fmla="*/ 1241 w 10070"/>
                <a:gd name="connsiteY52" fmla="*/ 9195 h 10000"/>
                <a:gd name="connsiteX53" fmla="*/ 1793 w 10070"/>
                <a:gd name="connsiteY53" fmla="*/ 9918 h 10000"/>
                <a:gd name="connsiteX54" fmla="*/ 1793 w 10070"/>
                <a:gd name="connsiteY54" fmla="*/ 10000 h 10000"/>
                <a:gd name="connsiteX55" fmla="*/ 414 w 10070"/>
                <a:gd name="connsiteY55" fmla="*/ 7435 h 10000"/>
                <a:gd name="connsiteX0" fmla="*/ 414 w 10070"/>
                <a:gd name="connsiteY0" fmla="*/ 7435 h 10000"/>
                <a:gd name="connsiteX1" fmla="*/ 276 w 10070"/>
                <a:gd name="connsiteY1" fmla="*/ 7312 h 10000"/>
                <a:gd name="connsiteX2" fmla="*/ 276 w 10070"/>
                <a:gd name="connsiteY2" fmla="*/ 6712 h 10000"/>
                <a:gd name="connsiteX3" fmla="*/ 138 w 10070"/>
                <a:gd name="connsiteY3" fmla="*/ 6112 h 10000"/>
                <a:gd name="connsiteX4" fmla="*/ 276 w 10070"/>
                <a:gd name="connsiteY4" fmla="*/ 5512 h 10000"/>
                <a:gd name="connsiteX5" fmla="*/ 552 w 10070"/>
                <a:gd name="connsiteY5" fmla="*/ 4911 h 10000"/>
                <a:gd name="connsiteX6" fmla="*/ 690 w 10070"/>
                <a:gd name="connsiteY6" fmla="*/ 4611 h 10000"/>
                <a:gd name="connsiteX7" fmla="*/ 1103 w 10070"/>
                <a:gd name="connsiteY7" fmla="*/ 3847 h 10000"/>
                <a:gd name="connsiteX8" fmla="*/ 1517 w 10070"/>
                <a:gd name="connsiteY8" fmla="*/ 3124 h 10000"/>
                <a:gd name="connsiteX9" fmla="*/ 2207 w 10070"/>
                <a:gd name="connsiteY9" fmla="*/ 2347 h 10000"/>
                <a:gd name="connsiteX10" fmla="*/ 2621 w 10070"/>
                <a:gd name="connsiteY10" fmla="*/ 2046 h 10000"/>
                <a:gd name="connsiteX11" fmla="*/ 3140 w 10070"/>
                <a:gd name="connsiteY11" fmla="*/ 1753 h 10000"/>
                <a:gd name="connsiteX12" fmla="*/ 3793 w 10070"/>
                <a:gd name="connsiteY12" fmla="*/ 1419 h 10000"/>
                <a:gd name="connsiteX13" fmla="*/ 4345 w 10070"/>
                <a:gd name="connsiteY13" fmla="*/ 1201 h 10000"/>
                <a:gd name="connsiteX14" fmla="*/ 4759 w 10070"/>
                <a:gd name="connsiteY14" fmla="*/ 1023 h 10000"/>
                <a:gd name="connsiteX15" fmla="*/ 5310 w 10070"/>
                <a:gd name="connsiteY15" fmla="*/ 900 h 10000"/>
                <a:gd name="connsiteX16" fmla="*/ 5724 w 10070"/>
                <a:gd name="connsiteY16" fmla="*/ 819 h 10000"/>
                <a:gd name="connsiteX17" fmla="*/ 6414 w 10070"/>
                <a:gd name="connsiteY17" fmla="*/ 778 h 10000"/>
                <a:gd name="connsiteX18" fmla="*/ 6828 w 10070"/>
                <a:gd name="connsiteY18" fmla="*/ 778 h 10000"/>
                <a:gd name="connsiteX19" fmla="*/ 7241 w 10070"/>
                <a:gd name="connsiteY19" fmla="*/ 819 h 10000"/>
                <a:gd name="connsiteX20" fmla="*/ 7655 w 10070"/>
                <a:gd name="connsiteY20" fmla="*/ 859 h 10000"/>
                <a:gd name="connsiteX21" fmla="*/ 8483 w 10070"/>
                <a:gd name="connsiteY21" fmla="*/ 1119 h 10000"/>
                <a:gd name="connsiteX22" fmla="*/ 9024 w 10070"/>
                <a:gd name="connsiteY22" fmla="*/ 1402 h 10000"/>
                <a:gd name="connsiteX23" fmla="*/ 9480 w 10070"/>
                <a:gd name="connsiteY23" fmla="*/ 1683 h 10000"/>
                <a:gd name="connsiteX24" fmla="*/ 9699 w 10070"/>
                <a:gd name="connsiteY24" fmla="*/ 1395 h 10000"/>
                <a:gd name="connsiteX25" fmla="*/ 9592 w 10070"/>
                <a:gd name="connsiteY25" fmla="*/ 1213 h 10000"/>
                <a:gd name="connsiteX26" fmla="*/ 10000 w 10070"/>
                <a:gd name="connsiteY26" fmla="*/ 1023 h 10000"/>
                <a:gd name="connsiteX27" fmla="*/ 9489 w 10070"/>
                <a:gd name="connsiteY27" fmla="*/ 617 h 10000"/>
                <a:gd name="connsiteX28" fmla="*/ 8759 w 10070"/>
                <a:gd name="connsiteY28" fmla="*/ 423 h 10000"/>
                <a:gd name="connsiteX29" fmla="*/ 8345 w 10070"/>
                <a:gd name="connsiteY29" fmla="*/ 259 h 10000"/>
                <a:gd name="connsiteX30" fmla="*/ 7793 w 10070"/>
                <a:gd name="connsiteY30" fmla="*/ 136 h 10000"/>
                <a:gd name="connsiteX31" fmla="*/ 7241 w 10070"/>
                <a:gd name="connsiteY31" fmla="*/ 41 h 10000"/>
                <a:gd name="connsiteX32" fmla="*/ 6690 w 10070"/>
                <a:gd name="connsiteY32" fmla="*/ 0 h 10000"/>
                <a:gd name="connsiteX33" fmla="*/ 6138 w 10070"/>
                <a:gd name="connsiteY33" fmla="*/ 0 h 10000"/>
                <a:gd name="connsiteX34" fmla="*/ 5724 w 10070"/>
                <a:gd name="connsiteY34" fmla="*/ 41 h 10000"/>
                <a:gd name="connsiteX35" fmla="*/ 5172 w 10070"/>
                <a:gd name="connsiteY35" fmla="*/ 82 h 10000"/>
                <a:gd name="connsiteX36" fmla="*/ 4483 w 10070"/>
                <a:gd name="connsiteY36" fmla="*/ 218 h 10000"/>
                <a:gd name="connsiteX37" fmla="*/ 3793 w 10070"/>
                <a:gd name="connsiteY37" fmla="*/ 477 h 10000"/>
                <a:gd name="connsiteX38" fmla="*/ 3294 w 10070"/>
                <a:gd name="connsiteY38" fmla="*/ 671 h 10000"/>
                <a:gd name="connsiteX39" fmla="*/ 2759 w 10070"/>
                <a:gd name="connsiteY39" fmla="*/ 982 h 10000"/>
                <a:gd name="connsiteX40" fmla="*/ 2069 w 10070"/>
                <a:gd name="connsiteY40" fmla="*/ 1501 h 10000"/>
                <a:gd name="connsiteX41" fmla="*/ 1517 w 10070"/>
                <a:gd name="connsiteY41" fmla="*/ 2101 h 10000"/>
                <a:gd name="connsiteX42" fmla="*/ 1103 w 10070"/>
                <a:gd name="connsiteY42" fmla="*/ 2647 h 10000"/>
                <a:gd name="connsiteX43" fmla="*/ 690 w 10070"/>
                <a:gd name="connsiteY43" fmla="*/ 3247 h 10000"/>
                <a:gd name="connsiteX44" fmla="*/ 414 w 10070"/>
                <a:gd name="connsiteY44" fmla="*/ 3806 h 10000"/>
                <a:gd name="connsiteX45" fmla="*/ 276 w 10070"/>
                <a:gd name="connsiteY45" fmla="*/ 4407 h 10000"/>
                <a:gd name="connsiteX46" fmla="*/ 138 w 10070"/>
                <a:gd name="connsiteY46" fmla="*/ 5130 h 10000"/>
                <a:gd name="connsiteX47" fmla="*/ 0 w 10070"/>
                <a:gd name="connsiteY47" fmla="*/ 5894 h 10000"/>
                <a:gd name="connsiteX48" fmla="*/ 0 w 10070"/>
                <a:gd name="connsiteY48" fmla="*/ 6330 h 10000"/>
                <a:gd name="connsiteX49" fmla="*/ 138 w 10070"/>
                <a:gd name="connsiteY49" fmla="*/ 7094 h 10000"/>
                <a:gd name="connsiteX50" fmla="*/ 552 w 10070"/>
                <a:gd name="connsiteY50" fmla="*/ 7817 h 10000"/>
                <a:gd name="connsiteX51" fmla="*/ 828 w 10070"/>
                <a:gd name="connsiteY51" fmla="*/ 8499 h 10000"/>
                <a:gd name="connsiteX52" fmla="*/ 1241 w 10070"/>
                <a:gd name="connsiteY52" fmla="*/ 9195 h 10000"/>
                <a:gd name="connsiteX53" fmla="*/ 1793 w 10070"/>
                <a:gd name="connsiteY53" fmla="*/ 9918 h 10000"/>
                <a:gd name="connsiteX54" fmla="*/ 1793 w 10070"/>
                <a:gd name="connsiteY54" fmla="*/ 10000 h 10000"/>
                <a:gd name="connsiteX55" fmla="*/ 414 w 10070"/>
                <a:gd name="connsiteY55" fmla="*/ 7435 h 10000"/>
                <a:gd name="connsiteX0" fmla="*/ 414 w 10070"/>
                <a:gd name="connsiteY0" fmla="*/ 7435 h 10000"/>
                <a:gd name="connsiteX1" fmla="*/ 276 w 10070"/>
                <a:gd name="connsiteY1" fmla="*/ 7312 h 10000"/>
                <a:gd name="connsiteX2" fmla="*/ 276 w 10070"/>
                <a:gd name="connsiteY2" fmla="*/ 6712 h 10000"/>
                <a:gd name="connsiteX3" fmla="*/ 138 w 10070"/>
                <a:gd name="connsiteY3" fmla="*/ 6112 h 10000"/>
                <a:gd name="connsiteX4" fmla="*/ 276 w 10070"/>
                <a:gd name="connsiteY4" fmla="*/ 5512 h 10000"/>
                <a:gd name="connsiteX5" fmla="*/ 552 w 10070"/>
                <a:gd name="connsiteY5" fmla="*/ 4911 h 10000"/>
                <a:gd name="connsiteX6" fmla="*/ 690 w 10070"/>
                <a:gd name="connsiteY6" fmla="*/ 4611 h 10000"/>
                <a:gd name="connsiteX7" fmla="*/ 1103 w 10070"/>
                <a:gd name="connsiteY7" fmla="*/ 3847 h 10000"/>
                <a:gd name="connsiteX8" fmla="*/ 1517 w 10070"/>
                <a:gd name="connsiteY8" fmla="*/ 3124 h 10000"/>
                <a:gd name="connsiteX9" fmla="*/ 2207 w 10070"/>
                <a:gd name="connsiteY9" fmla="*/ 2347 h 10000"/>
                <a:gd name="connsiteX10" fmla="*/ 2621 w 10070"/>
                <a:gd name="connsiteY10" fmla="*/ 2046 h 10000"/>
                <a:gd name="connsiteX11" fmla="*/ 3140 w 10070"/>
                <a:gd name="connsiteY11" fmla="*/ 1753 h 10000"/>
                <a:gd name="connsiteX12" fmla="*/ 3793 w 10070"/>
                <a:gd name="connsiteY12" fmla="*/ 1419 h 10000"/>
                <a:gd name="connsiteX13" fmla="*/ 4345 w 10070"/>
                <a:gd name="connsiteY13" fmla="*/ 1201 h 10000"/>
                <a:gd name="connsiteX14" fmla="*/ 4759 w 10070"/>
                <a:gd name="connsiteY14" fmla="*/ 1023 h 10000"/>
                <a:gd name="connsiteX15" fmla="*/ 5310 w 10070"/>
                <a:gd name="connsiteY15" fmla="*/ 900 h 10000"/>
                <a:gd name="connsiteX16" fmla="*/ 5724 w 10070"/>
                <a:gd name="connsiteY16" fmla="*/ 819 h 10000"/>
                <a:gd name="connsiteX17" fmla="*/ 6414 w 10070"/>
                <a:gd name="connsiteY17" fmla="*/ 778 h 10000"/>
                <a:gd name="connsiteX18" fmla="*/ 6828 w 10070"/>
                <a:gd name="connsiteY18" fmla="*/ 778 h 10000"/>
                <a:gd name="connsiteX19" fmla="*/ 7241 w 10070"/>
                <a:gd name="connsiteY19" fmla="*/ 819 h 10000"/>
                <a:gd name="connsiteX20" fmla="*/ 7655 w 10070"/>
                <a:gd name="connsiteY20" fmla="*/ 859 h 10000"/>
                <a:gd name="connsiteX21" fmla="*/ 8483 w 10070"/>
                <a:gd name="connsiteY21" fmla="*/ 1119 h 10000"/>
                <a:gd name="connsiteX22" fmla="*/ 9024 w 10070"/>
                <a:gd name="connsiteY22" fmla="*/ 1402 h 10000"/>
                <a:gd name="connsiteX23" fmla="*/ 9480 w 10070"/>
                <a:gd name="connsiteY23" fmla="*/ 1683 h 10000"/>
                <a:gd name="connsiteX24" fmla="*/ 9699 w 10070"/>
                <a:gd name="connsiteY24" fmla="*/ 1395 h 10000"/>
                <a:gd name="connsiteX25" fmla="*/ 9592 w 10070"/>
                <a:gd name="connsiteY25" fmla="*/ 1213 h 10000"/>
                <a:gd name="connsiteX26" fmla="*/ 10000 w 10070"/>
                <a:gd name="connsiteY26" fmla="*/ 1023 h 10000"/>
                <a:gd name="connsiteX27" fmla="*/ 9489 w 10070"/>
                <a:gd name="connsiteY27" fmla="*/ 617 h 10000"/>
                <a:gd name="connsiteX28" fmla="*/ 8838 w 10070"/>
                <a:gd name="connsiteY28" fmla="*/ 363 h 10000"/>
                <a:gd name="connsiteX29" fmla="*/ 8345 w 10070"/>
                <a:gd name="connsiteY29" fmla="*/ 259 h 10000"/>
                <a:gd name="connsiteX30" fmla="*/ 7793 w 10070"/>
                <a:gd name="connsiteY30" fmla="*/ 136 h 10000"/>
                <a:gd name="connsiteX31" fmla="*/ 7241 w 10070"/>
                <a:gd name="connsiteY31" fmla="*/ 41 h 10000"/>
                <a:gd name="connsiteX32" fmla="*/ 6690 w 10070"/>
                <a:gd name="connsiteY32" fmla="*/ 0 h 10000"/>
                <a:gd name="connsiteX33" fmla="*/ 6138 w 10070"/>
                <a:gd name="connsiteY33" fmla="*/ 0 h 10000"/>
                <a:gd name="connsiteX34" fmla="*/ 5724 w 10070"/>
                <a:gd name="connsiteY34" fmla="*/ 41 h 10000"/>
                <a:gd name="connsiteX35" fmla="*/ 5172 w 10070"/>
                <a:gd name="connsiteY35" fmla="*/ 82 h 10000"/>
                <a:gd name="connsiteX36" fmla="*/ 4483 w 10070"/>
                <a:gd name="connsiteY36" fmla="*/ 218 h 10000"/>
                <a:gd name="connsiteX37" fmla="*/ 3793 w 10070"/>
                <a:gd name="connsiteY37" fmla="*/ 477 h 10000"/>
                <a:gd name="connsiteX38" fmla="*/ 3294 w 10070"/>
                <a:gd name="connsiteY38" fmla="*/ 671 h 10000"/>
                <a:gd name="connsiteX39" fmla="*/ 2759 w 10070"/>
                <a:gd name="connsiteY39" fmla="*/ 982 h 10000"/>
                <a:gd name="connsiteX40" fmla="*/ 2069 w 10070"/>
                <a:gd name="connsiteY40" fmla="*/ 1501 h 10000"/>
                <a:gd name="connsiteX41" fmla="*/ 1517 w 10070"/>
                <a:gd name="connsiteY41" fmla="*/ 2101 h 10000"/>
                <a:gd name="connsiteX42" fmla="*/ 1103 w 10070"/>
                <a:gd name="connsiteY42" fmla="*/ 2647 h 10000"/>
                <a:gd name="connsiteX43" fmla="*/ 690 w 10070"/>
                <a:gd name="connsiteY43" fmla="*/ 3247 h 10000"/>
                <a:gd name="connsiteX44" fmla="*/ 414 w 10070"/>
                <a:gd name="connsiteY44" fmla="*/ 3806 h 10000"/>
                <a:gd name="connsiteX45" fmla="*/ 276 w 10070"/>
                <a:gd name="connsiteY45" fmla="*/ 4407 h 10000"/>
                <a:gd name="connsiteX46" fmla="*/ 138 w 10070"/>
                <a:gd name="connsiteY46" fmla="*/ 5130 h 10000"/>
                <a:gd name="connsiteX47" fmla="*/ 0 w 10070"/>
                <a:gd name="connsiteY47" fmla="*/ 5894 h 10000"/>
                <a:gd name="connsiteX48" fmla="*/ 0 w 10070"/>
                <a:gd name="connsiteY48" fmla="*/ 6330 h 10000"/>
                <a:gd name="connsiteX49" fmla="*/ 138 w 10070"/>
                <a:gd name="connsiteY49" fmla="*/ 7094 h 10000"/>
                <a:gd name="connsiteX50" fmla="*/ 552 w 10070"/>
                <a:gd name="connsiteY50" fmla="*/ 7817 h 10000"/>
                <a:gd name="connsiteX51" fmla="*/ 828 w 10070"/>
                <a:gd name="connsiteY51" fmla="*/ 8499 h 10000"/>
                <a:gd name="connsiteX52" fmla="*/ 1241 w 10070"/>
                <a:gd name="connsiteY52" fmla="*/ 9195 h 10000"/>
                <a:gd name="connsiteX53" fmla="*/ 1793 w 10070"/>
                <a:gd name="connsiteY53" fmla="*/ 9918 h 10000"/>
                <a:gd name="connsiteX54" fmla="*/ 1793 w 10070"/>
                <a:gd name="connsiteY54" fmla="*/ 10000 h 10000"/>
                <a:gd name="connsiteX55" fmla="*/ 414 w 10070"/>
                <a:gd name="connsiteY55" fmla="*/ 7435 h 10000"/>
                <a:gd name="connsiteX0" fmla="*/ 414 w 10466"/>
                <a:gd name="connsiteY0" fmla="*/ 7435 h 10000"/>
                <a:gd name="connsiteX1" fmla="*/ 276 w 10466"/>
                <a:gd name="connsiteY1" fmla="*/ 7312 h 10000"/>
                <a:gd name="connsiteX2" fmla="*/ 276 w 10466"/>
                <a:gd name="connsiteY2" fmla="*/ 6712 h 10000"/>
                <a:gd name="connsiteX3" fmla="*/ 138 w 10466"/>
                <a:gd name="connsiteY3" fmla="*/ 6112 h 10000"/>
                <a:gd name="connsiteX4" fmla="*/ 276 w 10466"/>
                <a:gd name="connsiteY4" fmla="*/ 5512 h 10000"/>
                <a:gd name="connsiteX5" fmla="*/ 552 w 10466"/>
                <a:gd name="connsiteY5" fmla="*/ 4911 h 10000"/>
                <a:gd name="connsiteX6" fmla="*/ 690 w 10466"/>
                <a:gd name="connsiteY6" fmla="*/ 4611 h 10000"/>
                <a:gd name="connsiteX7" fmla="*/ 1103 w 10466"/>
                <a:gd name="connsiteY7" fmla="*/ 3847 h 10000"/>
                <a:gd name="connsiteX8" fmla="*/ 1517 w 10466"/>
                <a:gd name="connsiteY8" fmla="*/ 3124 h 10000"/>
                <a:gd name="connsiteX9" fmla="*/ 2207 w 10466"/>
                <a:gd name="connsiteY9" fmla="*/ 2347 h 10000"/>
                <a:gd name="connsiteX10" fmla="*/ 2621 w 10466"/>
                <a:gd name="connsiteY10" fmla="*/ 2046 h 10000"/>
                <a:gd name="connsiteX11" fmla="*/ 3140 w 10466"/>
                <a:gd name="connsiteY11" fmla="*/ 1753 h 10000"/>
                <a:gd name="connsiteX12" fmla="*/ 3793 w 10466"/>
                <a:gd name="connsiteY12" fmla="*/ 1419 h 10000"/>
                <a:gd name="connsiteX13" fmla="*/ 4345 w 10466"/>
                <a:gd name="connsiteY13" fmla="*/ 1201 h 10000"/>
                <a:gd name="connsiteX14" fmla="*/ 4759 w 10466"/>
                <a:gd name="connsiteY14" fmla="*/ 1023 h 10000"/>
                <a:gd name="connsiteX15" fmla="*/ 5310 w 10466"/>
                <a:gd name="connsiteY15" fmla="*/ 900 h 10000"/>
                <a:gd name="connsiteX16" fmla="*/ 5724 w 10466"/>
                <a:gd name="connsiteY16" fmla="*/ 819 h 10000"/>
                <a:gd name="connsiteX17" fmla="*/ 6414 w 10466"/>
                <a:gd name="connsiteY17" fmla="*/ 778 h 10000"/>
                <a:gd name="connsiteX18" fmla="*/ 6828 w 10466"/>
                <a:gd name="connsiteY18" fmla="*/ 778 h 10000"/>
                <a:gd name="connsiteX19" fmla="*/ 7241 w 10466"/>
                <a:gd name="connsiteY19" fmla="*/ 819 h 10000"/>
                <a:gd name="connsiteX20" fmla="*/ 7655 w 10466"/>
                <a:gd name="connsiteY20" fmla="*/ 859 h 10000"/>
                <a:gd name="connsiteX21" fmla="*/ 8483 w 10466"/>
                <a:gd name="connsiteY21" fmla="*/ 1119 h 10000"/>
                <a:gd name="connsiteX22" fmla="*/ 9024 w 10466"/>
                <a:gd name="connsiteY22" fmla="*/ 1402 h 10000"/>
                <a:gd name="connsiteX23" fmla="*/ 9480 w 10466"/>
                <a:gd name="connsiteY23" fmla="*/ 1683 h 10000"/>
                <a:gd name="connsiteX24" fmla="*/ 9699 w 10466"/>
                <a:gd name="connsiteY24" fmla="*/ 1395 h 10000"/>
                <a:gd name="connsiteX25" fmla="*/ 9592 w 10466"/>
                <a:gd name="connsiteY25" fmla="*/ 1213 h 10000"/>
                <a:gd name="connsiteX26" fmla="*/ 10396 w 10466"/>
                <a:gd name="connsiteY26" fmla="*/ 1071 h 10000"/>
                <a:gd name="connsiteX27" fmla="*/ 9489 w 10466"/>
                <a:gd name="connsiteY27" fmla="*/ 617 h 10000"/>
                <a:gd name="connsiteX28" fmla="*/ 8838 w 10466"/>
                <a:gd name="connsiteY28" fmla="*/ 363 h 10000"/>
                <a:gd name="connsiteX29" fmla="*/ 8345 w 10466"/>
                <a:gd name="connsiteY29" fmla="*/ 259 h 10000"/>
                <a:gd name="connsiteX30" fmla="*/ 7793 w 10466"/>
                <a:gd name="connsiteY30" fmla="*/ 136 h 10000"/>
                <a:gd name="connsiteX31" fmla="*/ 7241 w 10466"/>
                <a:gd name="connsiteY31" fmla="*/ 41 h 10000"/>
                <a:gd name="connsiteX32" fmla="*/ 6690 w 10466"/>
                <a:gd name="connsiteY32" fmla="*/ 0 h 10000"/>
                <a:gd name="connsiteX33" fmla="*/ 6138 w 10466"/>
                <a:gd name="connsiteY33" fmla="*/ 0 h 10000"/>
                <a:gd name="connsiteX34" fmla="*/ 5724 w 10466"/>
                <a:gd name="connsiteY34" fmla="*/ 41 h 10000"/>
                <a:gd name="connsiteX35" fmla="*/ 5172 w 10466"/>
                <a:gd name="connsiteY35" fmla="*/ 82 h 10000"/>
                <a:gd name="connsiteX36" fmla="*/ 4483 w 10466"/>
                <a:gd name="connsiteY36" fmla="*/ 218 h 10000"/>
                <a:gd name="connsiteX37" fmla="*/ 3793 w 10466"/>
                <a:gd name="connsiteY37" fmla="*/ 477 h 10000"/>
                <a:gd name="connsiteX38" fmla="*/ 3294 w 10466"/>
                <a:gd name="connsiteY38" fmla="*/ 671 h 10000"/>
                <a:gd name="connsiteX39" fmla="*/ 2759 w 10466"/>
                <a:gd name="connsiteY39" fmla="*/ 982 h 10000"/>
                <a:gd name="connsiteX40" fmla="*/ 2069 w 10466"/>
                <a:gd name="connsiteY40" fmla="*/ 1501 h 10000"/>
                <a:gd name="connsiteX41" fmla="*/ 1517 w 10466"/>
                <a:gd name="connsiteY41" fmla="*/ 2101 h 10000"/>
                <a:gd name="connsiteX42" fmla="*/ 1103 w 10466"/>
                <a:gd name="connsiteY42" fmla="*/ 2647 h 10000"/>
                <a:gd name="connsiteX43" fmla="*/ 690 w 10466"/>
                <a:gd name="connsiteY43" fmla="*/ 3247 h 10000"/>
                <a:gd name="connsiteX44" fmla="*/ 414 w 10466"/>
                <a:gd name="connsiteY44" fmla="*/ 3806 h 10000"/>
                <a:gd name="connsiteX45" fmla="*/ 276 w 10466"/>
                <a:gd name="connsiteY45" fmla="*/ 4407 h 10000"/>
                <a:gd name="connsiteX46" fmla="*/ 138 w 10466"/>
                <a:gd name="connsiteY46" fmla="*/ 5130 h 10000"/>
                <a:gd name="connsiteX47" fmla="*/ 0 w 10466"/>
                <a:gd name="connsiteY47" fmla="*/ 5894 h 10000"/>
                <a:gd name="connsiteX48" fmla="*/ 0 w 10466"/>
                <a:gd name="connsiteY48" fmla="*/ 6330 h 10000"/>
                <a:gd name="connsiteX49" fmla="*/ 138 w 10466"/>
                <a:gd name="connsiteY49" fmla="*/ 7094 h 10000"/>
                <a:gd name="connsiteX50" fmla="*/ 552 w 10466"/>
                <a:gd name="connsiteY50" fmla="*/ 7817 h 10000"/>
                <a:gd name="connsiteX51" fmla="*/ 828 w 10466"/>
                <a:gd name="connsiteY51" fmla="*/ 8499 h 10000"/>
                <a:gd name="connsiteX52" fmla="*/ 1241 w 10466"/>
                <a:gd name="connsiteY52" fmla="*/ 9195 h 10000"/>
                <a:gd name="connsiteX53" fmla="*/ 1793 w 10466"/>
                <a:gd name="connsiteY53" fmla="*/ 9918 h 10000"/>
                <a:gd name="connsiteX54" fmla="*/ 1793 w 10466"/>
                <a:gd name="connsiteY54" fmla="*/ 10000 h 10000"/>
                <a:gd name="connsiteX55" fmla="*/ 414 w 10466"/>
                <a:gd name="connsiteY55" fmla="*/ 7435 h 10000"/>
                <a:gd name="connsiteX0" fmla="*/ 414 w 10466"/>
                <a:gd name="connsiteY0" fmla="*/ 7435 h 10000"/>
                <a:gd name="connsiteX1" fmla="*/ 276 w 10466"/>
                <a:gd name="connsiteY1" fmla="*/ 7312 h 10000"/>
                <a:gd name="connsiteX2" fmla="*/ 276 w 10466"/>
                <a:gd name="connsiteY2" fmla="*/ 6712 h 10000"/>
                <a:gd name="connsiteX3" fmla="*/ 138 w 10466"/>
                <a:gd name="connsiteY3" fmla="*/ 6112 h 10000"/>
                <a:gd name="connsiteX4" fmla="*/ 276 w 10466"/>
                <a:gd name="connsiteY4" fmla="*/ 5512 h 10000"/>
                <a:gd name="connsiteX5" fmla="*/ 552 w 10466"/>
                <a:gd name="connsiteY5" fmla="*/ 4911 h 10000"/>
                <a:gd name="connsiteX6" fmla="*/ 690 w 10466"/>
                <a:gd name="connsiteY6" fmla="*/ 4611 h 10000"/>
                <a:gd name="connsiteX7" fmla="*/ 1103 w 10466"/>
                <a:gd name="connsiteY7" fmla="*/ 3847 h 10000"/>
                <a:gd name="connsiteX8" fmla="*/ 1517 w 10466"/>
                <a:gd name="connsiteY8" fmla="*/ 3124 h 10000"/>
                <a:gd name="connsiteX9" fmla="*/ 2207 w 10466"/>
                <a:gd name="connsiteY9" fmla="*/ 2347 h 10000"/>
                <a:gd name="connsiteX10" fmla="*/ 2621 w 10466"/>
                <a:gd name="connsiteY10" fmla="*/ 2046 h 10000"/>
                <a:gd name="connsiteX11" fmla="*/ 3140 w 10466"/>
                <a:gd name="connsiteY11" fmla="*/ 1753 h 10000"/>
                <a:gd name="connsiteX12" fmla="*/ 3793 w 10466"/>
                <a:gd name="connsiteY12" fmla="*/ 1419 h 10000"/>
                <a:gd name="connsiteX13" fmla="*/ 4345 w 10466"/>
                <a:gd name="connsiteY13" fmla="*/ 1201 h 10000"/>
                <a:gd name="connsiteX14" fmla="*/ 4759 w 10466"/>
                <a:gd name="connsiteY14" fmla="*/ 1023 h 10000"/>
                <a:gd name="connsiteX15" fmla="*/ 5310 w 10466"/>
                <a:gd name="connsiteY15" fmla="*/ 900 h 10000"/>
                <a:gd name="connsiteX16" fmla="*/ 5724 w 10466"/>
                <a:gd name="connsiteY16" fmla="*/ 819 h 10000"/>
                <a:gd name="connsiteX17" fmla="*/ 6414 w 10466"/>
                <a:gd name="connsiteY17" fmla="*/ 778 h 10000"/>
                <a:gd name="connsiteX18" fmla="*/ 6828 w 10466"/>
                <a:gd name="connsiteY18" fmla="*/ 778 h 10000"/>
                <a:gd name="connsiteX19" fmla="*/ 7241 w 10466"/>
                <a:gd name="connsiteY19" fmla="*/ 819 h 10000"/>
                <a:gd name="connsiteX20" fmla="*/ 7655 w 10466"/>
                <a:gd name="connsiteY20" fmla="*/ 859 h 10000"/>
                <a:gd name="connsiteX21" fmla="*/ 8483 w 10466"/>
                <a:gd name="connsiteY21" fmla="*/ 1119 h 10000"/>
                <a:gd name="connsiteX22" fmla="*/ 9024 w 10466"/>
                <a:gd name="connsiteY22" fmla="*/ 1402 h 10000"/>
                <a:gd name="connsiteX23" fmla="*/ 9480 w 10466"/>
                <a:gd name="connsiteY23" fmla="*/ 1683 h 10000"/>
                <a:gd name="connsiteX24" fmla="*/ 9435 w 10466"/>
                <a:gd name="connsiteY24" fmla="*/ 1395 h 10000"/>
                <a:gd name="connsiteX25" fmla="*/ 9592 w 10466"/>
                <a:gd name="connsiteY25" fmla="*/ 1213 h 10000"/>
                <a:gd name="connsiteX26" fmla="*/ 10396 w 10466"/>
                <a:gd name="connsiteY26" fmla="*/ 1071 h 10000"/>
                <a:gd name="connsiteX27" fmla="*/ 9489 w 10466"/>
                <a:gd name="connsiteY27" fmla="*/ 617 h 10000"/>
                <a:gd name="connsiteX28" fmla="*/ 8838 w 10466"/>
                <a:gd name="connsiteY28" fmla="*/ 363 h 10000"/>
                <a:gd name="connsiteX29" fmla="*/ 8345 w 10466"/>
                <a:gd name="connsiteY29" fmla="*/ 259 h 10000"/>
                <a:gd name="connsiteX30" fmla="*/ 7793 w 10466"/>
                <a:gd name="connsiteY30" fmla="*/ 136 h 10000"/>
                <a:gd name="connsiteX31" fmla="*/ 7241 w 10466"/>
                <a:gd name="connsiteY31" fmla="*/ 41 h 10000"/>
                <a:gd name="connsiteX32" fmla="*/ 6690 w 10466"/>
                <a:gd name="connsiteY32" fmla="*/ 0 h 10000"/>
                <a:gd name="connsiteX33" fmla="*/ 6138 w 10466"/>
                <a:gd name="connsiteY33" fmla="*/ 0 h 10000"/>
                <a:gd name="connsiteX34" fmla="*/ 5724 w 10466"/>
                <a:gd name="connsiteY34" fmla="*/ 41 h 10000"/>
                <a:gd name="connsiteX35" fmla="*/ 5172 w 10466"/>
                <a:gd name="connsiteY35" fmla="*/ 82 h 10000"/>
                <a:gd name="connsiteX36" fmla="*/ 4483 w 10466"/>
                <a:gd name="connsiteY36" fmla="*/ 218 h 10000"/>
                <a:gd name="connsiteX37" fmla="*/ 3793 w 10466"/>
                <a:gd name="connsiteY37" fmla="*/ 477 h 10000"/>
                <a:gd name="connsiteX38" fmla="*/ 3294 w 10466"/>
                <a:gd name="connsiteY38" fmla="*/ 671 h 10000"/>
                <a:gd name="connsiteX39" fmla="*/ 2759 w 10466"/>
                <a:gd name="connsiteY39" fmla="*/ 982 h 10000"/>
                <a:gd name="connsiteX40" fmla="*/ 2069 w 10466"/>
                <a:gd name="connsiteY40" fmla="*/ 1501 h 10000"/>
                <a:gd name="connsiteX41" fmla="*/ 1517 w 10466"/>
                <a:gd name="connsiteY41" fmla="*/ 2101 h 10000"/>
                <a:gd name="connsiteX42" fmla="*/ 1103 w 10466"/>
                <a:gd name="connsiteY42" fmla="*/ 2647 h 10000"/>
                <a:gd name="connsiteX43" fmla="*/ 690 w 10466"/>
                <a:gd name="connsiteY43" fmla="*/ 3247 h 10000"/>
                <a:gd name="connsiteX44" fmla="*/ 414 w 10466"/>
                <a:gd name="connsiteY44" fmla="*/ 3806 h 10000"/>
                <a:gd name="connsiteX45" fmla="*/ 276 w 10466"/>
                <a:gd name="connsiteY45" fmla="*/ 4407 h 10000"/>
                <a:gd name="connsiteX46" fmla="*/ 138 w 10466"/>
                <a:gd name="connsiteY46" fmla="*/ 5130 h 10000"/>
                <a:gd name="connsiteX47" fmla="*/ 0 w 10466"/>
                <a:gd name="connsiteY47" fmla="*/ 5894 h 10000"/>
                <a:gd name="connsiteX48" fmla="*/ 0 w 10466"/>
                <a:gd name="connsiteY48" fmla="*/ 6330 h 10000"/>
                <a:gd name="connsiteX49" fmla="*/ 138 w 10466"/>
                <a:gd name="connsiteY49" fmla="*/ 7094 h 10000"/>
                <a:gd name="connsiteX50" fmla="*/ 552 w 10466"/>
                <a:gd name="connsiteY50" fmla="*/ 7817 h 10000"/>
                <a:gd name="connsiteX51" fmla="*/ 828 w 10466"/>
                <a:gd name="connsiteY51" fmla="*/ 8499 h 10000"/>
                <a:gd name="connsiteX52" fmla="*/ 1241 w 10466"/>
                <a:gd name="connsiteY52" fmla="*/ 9195 h 10000"/>
                <a:gd name="connsiteX53" fmla="*/ 1793 w 10466"/>
                <a:gd name="connsiteY53" fmla="*/ 9918 h 10000"/>
                <a:gd name="connsiteX54" fmla="*/ 1793 w 10466"/>
                <a:gd name="connsiteY54" fmla="*/ 10000 h 10000"/>
                <a:gd name="connsiteX55" fmla="*/ 414 w 10466"/>
                <a:gd name="connsiteY55" fmla="*/ 7435 h 10000"/>
                <a:gd name="connsiteX0" fmla="*/ 414 w 10466"/>
                <a:gd name="connsiteY0" fmla="*/ 7435 h 10000"/>
                <a:gd name="connsiteX1" fmla="*/ 276 w 10466"/>
                <a:gd name="connsiteY1" fmla="*/ 7312 h 10000"/>
                <a:gd name="connsiteX2" fmla="*/ 276 w 10466"/>
                <a:gd name="connsiteY2" fmla="*/ 6712 h 10000"/>
                <a:gd name="connsiteX3" fmla="*/ 138 w 10466"/>
                <a:gd name="connsiteY3" fmla="*/ 6112 h 10000"/>
                <a:gd name="connsiteX4" fmla="*/ 276 w 10466"/>
                <a:gd name="connsiteY4" fmla="*/ 5512 h 10000"/>
                <a:gd name="connsiteX5" fmla="*/ 552 w 10466"/>
                <a:gd name="connsiteY5" fmla="*/ 4911 h 10000"/>
                <a:gd name="connsiteX6" fmla="*/ 690 w 10466"/>
                <a:gd name="connsiteY6" fmla="*/ 4611 h 10000"/>
                <a:gd name="connsiteX7" fmla="*/ 1103 w 10466"/>
                <a:gd name="connsiteY7" fmla="*/ 3847 h 10000"/>
                <a:gd name="connsiteX8" fmla="*/ 1517 w 10466"/>
                <a:gd name="connsiteY8" fmla="*/ 3124 h 10000"/>
                <a:gd name="connsiteX9" fmla="*/ 2207 w 10466"/>
                <a:gd name="connsiteY9" fmla="*/ 2347 h 10000"/>
                <a:gd name="connsiteX10" fmla="*/ 2621 w 10466"/>
                <a:gd name="connsiteY10" fmla="*/ 2046 h 10000"/>
                <a:gd name="connsiteX11" fmla="*/ 3140 w 10466"/>
                <a:gd name="connsiteY11" fmla="*/ 1753 h 10000"/>
                <a:gd name="connsiteX12" fmla="*/ 3793 w 10466"/>
                <a:gd name="connsiteY12" fmla="*/ 1419 h 10000"/>
                <a:gd name="connsiteX13" fmla="*/ 4345 w 10466"/>
                <a:gd name="connsiteY13" fmla="*/ 1201 h 10000"/>
                <a:gd name="connsiteX14" fmla="*/ 4759 w 10466"/>
                <a:gd name="connsiteY14" fmla="*/ 1023 h 10000"/>
                <a:gd name="connsiteX15" fmla="*/ 5310 w 10466"/>
                <a:gd name="connsiteY15" fmla="*/ 900 h 10000"/>
                <a:gd name="connsiteX16" fmla="*/ 5724 w 10466"/>
                <a:gd name="connsiteY16" fmla="*/ 819 h 10000"/>
                <a:gd name="connsiteX17" fmla="*/ 6414 w 10466"/>
                <a:gd name="connsiteY17" fmla="*/ 778 h 10000"/>
                <a:gd name="connsiteX18" fmla="*/ 6828 w 10466"/>
                <a:gd name="connsiteY18" fmla="*/ 778 h 10000"/>
                <a:gd name="connsiteX19" fmla="*/ 7241 w 10466"/>
                <a:gd name="connsiteY19" fmla="*/ 819 h 10000"/>
                <a:gd name="connsiteX20" fmla="*/ 7655 w 10466"/>
                <a:gd name="connsiteY20" fmla="*/ 859 h 10000"/>
                <a:gd name="connsiteX21" fmla="*/ 8483 w 10466"/>
                <a:gd name="connsiteY21" fmla="*/ 1119 h 10000"/>
                <a:gd name="connsiteX22" fmla="*/ 9024 w 10466"/>
                <a:gd name="connsiteY22" fmla="*/ 1402 h 10000"/>
                <a:gd name="connsiteX23" fmla="*/ 9480 w 10466"/>
                <a:gd name="connsiteY23" fmla="*/ 1683 h 10000"/>
                <a:gd name="connsiteX24" fmla="*/ 9435 w 10466"/>
                <a:gd name="connsiteY24" fmla="*/ 1395 h 10000"/>
                <a:gd name="connsiteX25" fmla="*/ 9830 w 10466"/>
                <a:gd name="connsiteY25" fmla="*/ 1129 h 10000"/>
                <a:gd name="connsiteX26" fmla="*/ 10396 w 10466"/>
                <a:gd name="connsiteY26" fmla="*/ 1071 h 10000"/>
                <a:gd name="connsiteX27" fmla="*/ 9489 w 10466"/>
                <a:gd name="connsiteY27" fmla="*/ 617 h 10000"/>
                <a:gd name="connsiteX28" fmla="*/ 8838 w 10466"/>
                <a:gd name="connsiteY28" fmla="*/ 363 h 10000"/>
                <a:gd name="connsiteX29" fmla="*/ 8345 w 10466"/>
                <a:gd name="connsiteY29" fmla="*/ 259 h 10000"/>
                <a:gd name="connsiteX30" fmla="*/ 7793 w 10466"/>
                <a:gd name="connsiteY30" fmla="*/ 136 h 10000"/>
                <a:gd name="connsiteX31" fmla="*/ 7241 w 10466"/>
                <a:gd name="connsiteY31" fmla="*/ 41 h 10000"/>
                <a:gd name="connsiteX32" fmla="*/ 6690 w 10466"/>
                <a:gd name="connsiteY32" fmla="*/ 0 h 10000"/>
                <a:gd name="connsiteX33" fmla="*/ 6138 w 10466"/>
                <a:gd name="connsiteY33" fmla="*/ 0 h 10000"/>
                <a:gd name="connsiteX34" fmla="*/ 5724 w 10466"/>
                <a:gd name="connsiteY34" fmla="*/ 41 h 10000"/>
                <a:gd name="connsiteX35" fmla="*/ 5172 w 10466"/>
                <a:gd name="connsiteY35" fmla="*/ 82 h 10000"/>
                <a:gd name="connsiteX36" fmla="*/ 4483 w 10466"/>
                <a:gd name="connsiteY36" fmla="*/ 218 h 10000"/>
                <a:gd name="connsiteX37" fmla="*/ 3793 w 10466"/>
                <a:gd name="connsiteY37" fmla="*/ 477 h 10000"/>
                <a:gd name="connsiteX38" fmla="*/ 3294 w 10466"/>
                <a:gd name="connsiteY38" fmla="*/ 671 h 10000"/>
                <a:gd name="connsiteX39" fmla="*/ 2759 w 10466"/>
                <a:gd name="connsiteY39" fmla="*/ 982 h 10000"/>
                <a:gd name="connsiteX40" fmla="*/ 2069 w 10466"/>
                <a:gd name="connsiteY40" fmla="*/ 1501 h 10000"/>
                <a:gd name="connsiteX41" fmla="*/ 1517 w 10466"/>
                <a:gd name="connsiteY41" fmla="*/ 2101 h 10000"/>
                <a:gd name="connsiteX42" fmla="*/ 1103 w 10466"/>
                <a:gd name="connsiteY42" fmla="*/ 2647 h 10000"/>
                <a:gd name="connsiteX43" fmla="*/ 690 w 10466"/>
                <a:gd name="connsiteY43" fmla="*/ 3247 h 10000"/>
                <a:gd name="connsiteX44" fmla="*/ 414 w 10466"/>
                <a:gd name="connsiteY44" fmla="*/ 3806 h 10000"/>
                <a:gd name="connsiteX45" fmla="*/ 276 w 10466"/>
                <a:gd name="connsiteY45" fmla="*/ 4407 h 10000"/>
                <a:gd name="connsiteX46" fmla="*/ 138 w 10466"/>
                <a:gd name="connsiteY46" fmla="*/ 5130 h 10000"/>
                <a:gd name="connsiteX47" fmla="*/ 0 w 10466"/>
                <a:gd name="connsiteY47" fmla="*/ 5894 h 10000"/>
                <a:gd name="connsiteX48" fmla="*/ 0 w 10466"/>
                <a:gd name="connsiteY48" fmla="*/ 6330 h 10000"/>
                <a:gd name="connsiteX49" fmla="*/ 138 w 10466"/>
                <a:gd name="connsiteY49" fmla="*/ 7094 h 10000"/>
                <a:gd name="connsiteX50" fmla="*/ 552 w 10466"/>
                <a:gd name="connsiteY50" fmla="*/ 7817 h 10000"/>
                <a:gd name="connsiteX51" fmla="*/ 828 w 10466"/>
                <a:gd name="connsiteY51" fmla="*/ 8499 h 10000"/>
                <a:gd name="connsiteX52" fmla="*/ 1241 w 10466"/>
                <a:gd name="connsiteY52" fmla="*/ 9195 h 10000"/>
                <a:gd name="connsiteX53" fmla="*/ 1793 w 10466"/>
                <a:gd name="connsiteY53" fmla="*/ 9918 h 10000"/>
                <a:gd name="connsiteX54" fmla="*/ 1793 w 10466"/>
                <a:gd name="connsiteY54" fmla="*/ 10000 h 10000"/>
                <a:gd name="connsiteX55" fmla="*/ 414 w 10466"/>
                <a:gd name="connsiteY55" fmla="*/ 7435 h 10000"/>
                <a:gd name="connsiteX0" fmla="*/ 414 w 10466"/>
                <a:gd name="connsiteY0" fmla="*/ 7435 h 10000"/>
                <a:gd name="connsiteX1" fmla="*/ 276 w 10466"/>
                <a:gd name="connsiteY1" fmla="*/ 7312 h 10000"/>
                <a:gd name="connsiteX2" fmla="*/ 276 w 10466"/>
                <a:gd name="connsiteY2" fmla="*/ 6712 h 10000"/>
                <a:gd name="connsiteX3" fmla="*/ 138 w 10466"/>
                <a:gd name="connsiteY3" fmla="*/ 6112 h 10000"/>
                <a:gd name="connsiteX4" fmla="*/ 276 w 10466"/>
                <a:gd name="connsiteY4" fmla="*/ 5512 h 10000"/>
                <a:gd name="connsiteX5" fmla="*/ 552 w 10466"/>
                <a:gd name="connsiteY5" fmla="*/ 4911 h 10000"/>
                <a:gd name="connsiteX6" fmla="*/ 690 w 10466"/>
                <a:gd name="connsiteY6" fmla="*/ 4611 h 10000"/>
                <a:gd name="connsiteX7" fmla="*/ 1103 w 10466"/>
                <a:gd name="connsiteY7" fmla="*/ 3847 h 10000"/>
                <a:gd name="connsiteX8" fmla="*/ 1517 w 10466"/>
                <a:gd name="connsiteY8" fmla="*/ 3124 h 10000"/>
                <a:gd name="connsiteX9" fmla="*/ 2207 w 10466"/>
                <a:gd name="connsiteY9" fmla="*/ 2347 h 10000"/>
                <a:gd name="connsiteX10" fmla="*/ 2621 w 10466"/>
                <a:gd name="connsiteY10" fmla="*/ 2046 h 10000"/>
                <a:gd name="connsiteX11" fmla="*/ 3140 w 10466"/>
                <a:gd name="connsiteY11" fmla="*/ 1753 h 10000"/>
                <a:gd name="connsiteX12" fmla="*/ 3793 w 10466"/>
                <a:gd name="connsiteY12" fmla="*/ 1419 h 10000"/>
                <a:gd name="connsiteX13" fmla="*/ 4345 w 10466"/>
                <a:gd name="connsiteY13" fmla="*/ 1201 h 10000"/>
                <a:gd name="connsiteX14" fmla="*/ 4759 w 10466"/>
                <a:gd name="connsiteY14" fmla="*/ 1023 h 10000"/>
                <a:gd name="connsiteX15" fmla="*/ 5310 w 10466"/>
                <a:gd name="connsiteY15" fmla="*/ 900 h 10000"/>
                <a:gd name="connsiteX16" fmla="*/ 5724 w 10466"/>
                <a:gd name="connsiteY16" fmla="*/ 819 h 10000"/>
                <a:gd name="connsiteX17" fmla="*/ 6414 w 10466"/>
                <a:gd name="connsiteY17" fmla="*/ 778 h 10000"/>
                <a:gd name="connsiteX18" fmla="*/ 6828 w 10466"/>
                <a:gd name="connsiteY18" fmla="*/ 778 h 10000"/>
                <a:gd name="connsiteX19" fmla="*/ 7241 w 10466"/>
                <a:gd name="connsiteY19" fmla="*/ 819 h 10000"/>
                <a:gd name="connsiteX20" fmla="*/ 7655 w 10466"/>
                <a:gd name="connsiteY20" fmla="*/ 859 h 10000"/>
                <a:gd name="connsiteX21" fmla="*/ 8483 w 10466"/>
                <a:gd name="connsiteY21" fmla="*/ 1119 h 10000"/>
                <a:gd name="connsiteX22" fmla="*/ 9024 w 10466"/>
                <a:gd name="connsiteY22" fmla="*/ 1402 h 10000"/>
                <a:gd name="connsiteX23" fmla="*/ 9480 w 10466"/>
                <a:gd name="connsiteY23" fmla="*/ 1683 h 10000"/>
                <a:gd name="connsiteX24" fmla="*/ 9435 w 10466"/>
                <a:gd name="connsiteY24" fmla="*/ 1395 h 10000"/>
                <a:gd name="connsiteX25" fmla="*/ 9830 w 10466"/>
                <a:gd name="connsiteY25" fmla="*/ 1129 h 10000"/>
                <a:gd name="connsiteX26" fmla="*/ 10396 w 10466"/>
                <a:gd name="connsiteY26" fmla="*/ 1071 h 10000"/>
                <a:gd name="connsiteX27" fmla="*/ 9489 w 10466"/>
                <a:gd name="connsiteY27" fmla="*/ 617 h 10000"/>
                <a:gd name="connsiteX28" fmla="*/ 8838 w 10466"/>
                <a:gd name="connsiteY28" fmla="*/ 363 h 10000"/>
                <a:gd name="connsiteX29" fmla="*/ 8345 w 10466"/>
                <a:gd name="connsiteY29" fmla="*/ 259 h 10000"/>
                <a:gd name="connsiteX30" fmla="*/ 7793 w 10466"/>
                <a:gd name="connsiteY30" fmla="*/ 136 h 10000"/>
                <a:gd name="connsiteX31" fmla="*/ 7241 w 10466"/>
                <a:gd name="connsiteY31" fmla="*/ 41 h 10000"/>
                <a:gd name="connsiteX32" fmla="*/ 6690 w 10466"/>
                <a:gd name="connsiteY32" fmla="*/ 0 h 10000"/>
                <a:gd name="connsiteX33" fmla="*/ 6138 w 10466"/>
                <a:gd name="connsiteY33" fmla="*/ 0 h 10000"/>
                <a:gd name="connsiteX34" fmla="*/ 5724 w 10466"/>
                <a:gd name="connsiteY34" fmla="*/ 41 h 10000"/>
                <a:gd name="connsiteX35" fmla="*/ 5172 w 10466"/>
                <a:gd name="connsiteY35" fmla="*/ 82 h 10000"/>
                <a:gd name="connsiteX36" fmla="*/ 4483 w 10466"/>
                <a:gd name="connsiteY36" fmla="*/ 218 h 10000"/>
                <a:gd name="connsiteX37" fmla="*/ 3793 w 10466"/>
                <a:gd name="connsiteY37" fmla="*/ 477 h 10000"/>
                <a:gd name="connsiteX38" fmla="*/ 3294 w 10466"/>
                <a:gd name="connsiteY38" fmla="*/ 671 h 10000"/>
                <a:gd name="connsiteX39" fmla="*/ 2759 w 10466"/>
                <a:gd name="connsiteY39" fmla="*/ 982 h 10000"/>
                <a:gd name="connsiteX40" fmla="*/ 2069 w 10466"/>
                <a:gd name="connsiteY40" fmla="*/ 1501 h 10000"/>
                <a:gd name="connsiteX41" fmla="*/ 1517 w 10466"/>
                <a:gd name="connsiteY41" fmla="*/ 2101 h 10000"/>
                <a:gd name="connsiteX42" fmla="*/ 1103 w 10466"/>
                <a:gd name="connsiteY42" fmla="*/ 2647 h 10000"/>
                <a:gd name="connsiteX43" fmla="*/ 690 w 10466"/>
                <a:gd name="connsiteY43" fmla="*/ 3247 h 10000"/>
                <a:gd name="connsiteX44" fmla="*/ 414 w 10466"/>
                <a:gd name="connsiteY44" fmla="*/ 3806 h 10000"/>
                <a:gd name="connsiteX45" fmla="*/ 276 w 10466"/>
                <a:gd name="connsiteY45" fmla="*/ 4407 h 10000"/>
                <a:gd name="connsiteX46" fmla="*/ 138 w 10466"/>
                <a:gd name="connsiteY46" fmla="*/ 5130 h 10000"/>
                <a:gd name="connsiteX47" fmla="*/ 0 w 10466"/>
                <a:gd name="connsiteY47" fmla="*/ 5894 h 10000"/>
                <a:gd name="connsiteX48" fmla="*/ 0 w 10466"/>
                <a:gd name="connsiteY48" fmla="*/ 6330 h 10000"/>
                <a:gd name="connsiteX49" fmla="*/ 138 w 10466"/>
                <a:gd name="connsiteY49" fmla="*/ 7094 h 10000"/>
                <a:gd name="connsiteX50" fmla="*/ 552 w 10466"/>
                <a:gd name="connsiteY50" fmla="*/ 7817 h 10000"/>
                <a:gd name="connsiteX51" fmla="*/ 828 w 10466"/>
                <a:gd name="connsiteY51" fmla="*/ 8499 h 10000"/>
                <a:gd name="connsiteX52" fmla="*/ 1241 w 10466"/>
                <a:gd name="connsiteY52" fmla="*/ 9195 h 10000"/>
                <a:gd name="connsiteX53" fmla="*/ 1793 w 10466"/>
                <a:gd name="connsiteY53" fmla="*/ 9918 h 10000"/>
                <a:gd name="connsiteX54" fmla="*/ 1793 w 10466"/>
                <a:gd name="connsiteY54" fmla="*/ 10000 h 10000"/>
                <a:gd name="connsiteX55" fmla="*/ 414 w 10466"/>
                <a:gd name="connsiteY55" fmla="*/ 7435 h 10000"/>
                <a:gd name="connsiteX0" fmla="*/ 414 w 10704"/>
                <a:gd name="connsiteY0" fmla="*/ 7435 h 10000"/>
                <a:gd name="connsiteX1" fmla="*/ 276 w 10704"/>
                <a:gd name="connsiteY1" fmla="*/ 7312 h 10000"/>
                <a:gd name="connsiteX2" fmla="*/ 276 w 10704"/>
                <a:gd name="connsiteY2" fmla="*/ 6712 h 10000"/>
                <a:gd name="connsiteX3" fmla="*/ 138 w 10704"/>
                <a:gd name="connsiteY3" fmla="*/ 6112 h 10000"/>
                <a:gd name="connsiteX4" fmla="*/ 276 w 10704"/>
                <a:gd name="connsiteY4" fmla="*/ 5512 h 10000"/>
                <a:gd name="connsiteX5" fmla="*/ 552 w 10704"/>
                <a:gd name="connsiteY5" fmla="*/ 4911 h 10000"/>
                <a:gd name="connsiteX6" fmla="*/ 690 w 10704"/>
                <a:gd name="connsiteY6" fmla="*/ 4611 h 10000"/>
                <a:gd name="connsiteX7" fmla="*/ 1103 w 10704"/>
                <a:gd name="connsiteY7" fmla="*/ 3847 h 10000"/>
                <a:gd name="connsiteX8" fmla="*/ 1517 w 10704"/>
                <a:gd name="connsiteY8" fmla="*/ 3124 h 10000"/>
                <a:gd name="connsiteX9" fmla="*/ 2207 w 10704"/>
                <a:gd name="connsiteY9" fmla="*/ 2347 h 10000"/>
                <a:gd name="connsiteX10" fmla="*/ 2621 w 10704"/>
                <a:gd name="connsiteY10" fmla="*/ 2046 h 10000"/>
                <a:gd name="connsiteX11" fmla="*/ 3140 w 10704"/>
                <a:gd name="connsiteY11" fmla="*/ 1753 h 10000"/>
                <a:gd name="connsiteX12" fmla="*/ 3793 w 10704"/>
                <a:gd name="connsiteY12" fmla="*/ 1419 h 10000"/>
                <a:gd name="connsiteX13" fmla="*/ 4345 w 10704"/>
                <a:gd name="connsiteY13" fmla="*/ 1201 h 10000"/>
                <a:gd name="connsiteX14" fmla="*/ 4759 w 10704"/>
                <a:gd name="connsiteY14" fmla="*/ 1023 h 10000"/>
                <a:gd name="connsiteX15" fmla="*/ 5310 w 10704"/>
                <a:gd name="connsiteY15" fmla="*/ 900 h 10000"/>
                <a:gd name="connsiteX16" fmla="*/ 5724 w 10704"/>
                <a:gd name="connsiteY16" fmla="*/ 819 h 10000"/>
                <a:gd name="connsiteX17" fmla="*/ 6414 w 10704"/>
                <a:gd name="connsiteY17" fmla="*/ 778 h 10000"/>
                <a:gd name="connsiteX18" fmla="*/ 6828 w 10704"/>
                <a:gd name="connsiteY18" fmla="*/ 778 h 10000"/>
                <a:gd name="connsiteX19" fmla="*/ 7241 w 10704"/>
                <a:gd name="connsiteY19" fmla="*/ 819 h 10000"/>
                <a:gd name="connsiteX20" fmla="*/ 7655 w 10704"/>
                <a:gd name="connsiteY20" fmla="*/ 859 h 10000"/>
                <a:gd name="connsiteX21" fmla="*/ 8483 w 10704"/>
                <a:gd name="connsiteY21" fmla="*/ 1119 h 10000"/>
                <a:gd name="connsiteX22" fmla="*/ 9024 w 10704"/>
                <a:gd name="connsiteY22" fmla="*/ 1402 h 10000"/>
                <a:gd name="connsiteX23" fmla="*/ 9480 w 10704"/>
                <a:gd name="connsiteY23" fmla="*/ 1683 h 10000"/>
                <a:gd name="connsiteX24" fmla="*/ 9435 w 10704"/>
                <a:gd name="connsiteY24" fmla="*/ 1395 h 10000"/>
                <a:gd name="connsiteX25" fmla="*/ 9830 w 10704"/>
                <a:gd name="connsiteY25" fmla="*/ 1129 h 10000"/>
                <a:gd name="connsiteX26" fmla="*/ 10634 w 10704"/>
                <a:gd name="connsiteY26" fmla="*/ 1143 h 10000"/>
                <a:gd name="connsiteX27" fmla="*/ 9489 w 10704"/>
                <a:gd name="connsiteY27" fmla="*/ 617 h 10000"/>
                <a:gd name="connsiteX28" fmla="*/ 8838 w 10704"/>
                <a:gd name="connsiteY28" fmla="*/ 363 h 10000"/>
                <a:gd name="connsiteX29" fmla="*/ 8345 w 10704"/>
                <a:gd name="connsiteY29" fmla="*/ 259 h 10000"/>
                <a:gd name="connsiteX30" fmla="*/ 7793 w 10704"/>
                <a:gd name="connsiteY30" fmla="*/ 136 h 10000"/>
                <a:gd name="connsiteX31" fmla="*/ 7241 w 10704"/>
                <a:gd name="connsiteY31" fmla="*/ 41 h 10000"/>
                <a:gd name="connsiteX32" fmla="*/ 6690 w 10704"/>
                <a:gd name="connsiteY32" fmla="*/ 0 h 10000"/>
                <a:gd name="connsiteX33" fmla="*/ 6138 w 10704"/>
                <a:gd name="connsiteY33" fmla="*/ 0 h 10000"/>
                <a:gd name="connsiteX34" fmla="*/ 5724 w 10704"/>
                <a:gd name="connsiteY34" fmla="*/ 41 h 10000"/>
                <a:gd name="connsiteX35" fmla="*/ 5172 w 10704"/>
                <a:gd name="connsiteY35" fmla="*/ 82 h 10000"/>
                <a:gd name="connsiteX36" fmla="*/ 4483 w 10704"/>
                <a:gd name="connsiteY36" fmla="*/ 218 h 10000"/>
                <a:gd name="connsiteX37" fmla="*/ 3793 w 10704"/>
                <a:gd name="connsiteY37" fmla="*/ 477 h 10000"/>
                <a:gd name="connsiteX38" fmla="*/ 3294 w 10704"/>
                <a:gd name="connsiteY38" fmla="*/ 671 h 10000"/>
                <a:gd name="connsiteX39" fmla="*/ 2759 w 10704"/>
                <a:gd name="connsiteY39" fmla="*/ 982 h 10000"/>
                <a:gd name="connsiteX40" fmla="*/ 2069 w 10704"/>
                <a:gd name="connsiteY40" fmla="*/ 1501 h 10000"/>
                <a:gd name="connsiteX41" fmla="*/ 1517 w 10704"/>
                <a:gd name="connsiteY41" fmla="*/ 2101 h 10000"/>
                <a:gd name="connsiteX42" fmla="*/ 1103 w 10704"/>
                <a:gd name="connsiteY42" fmla="*/ 2647 h 10000"/>
                <a:gd name="connsiteX43" fmla="*/ 690 w 10704"/>
                <a:gd name="connsiteY43" fmla="*/ 3247 h 10000"/>
                <a:gd name="connsiteX44" fmla="*/ 414 w 10704"/>
                <a:gd name="connsiteY44" fmla="*/ 3806 h 10000"/>
                <a:gd name="connsiteX45" fmla="*/ 276 w 10704"/>
                <a:gd name="connsiteY45" fmla="*/ 4407 h 10000"/>
                <a:gd name="connsiteX46" fmla="*/ 138 w 10704"/>
                <a:gd name="connsiteY46" fmla="*/ 5130 h 10000"/>
                <a:gd name="connsiteX47" fmla="*/ 0 w 10704"/>
                <a:gd name="connsiteY47" fmla="*/ 5894 h 10000"/>
                <a:gd name="connsiteX48" fmla="*/ 0 w 10704"/>
                <a:gd name="connsiteY48" fmla="*/ 6330 h 10000"/>
                <a:gd name="connsiteX49" fmla="*/ 138 w 10704"/>
                <a:gd name="connsiteY49" fmla="*/ 7094 h 10000"/>
                <a:gd name="connsiteX50" fmla="*/ 552 w 10704"/>
                <a:gd name="connsiteY50" fmla="*/ 7817 h 10000"/>
                <a:gd name="connsiteX51" fmla="*/ 828 w 10704"/>
                <a:gd name="connsiteY51" fmla="*/ 8499 h 10000"/>
                <a:gd name="connsiteX52" fmla="*/ 1241 w 10704"/>
                <a:gd name="connsiteY52" fmla="*/ 9195 h 10000"/>
                <a:gd name="connsiteX53" fmla="*/ 1793 w 10704"/>
                <a:gd name="connsiteY53" fmla="*/ 9918 h 10000"/>
                <a:gd name="connsiteX54" fmla="*/ 1793 w 10704"/>
                <a:gd name="connsiteY54" fmla="*/ 10000 h 10000"/>
                <a:gd name="connsiteX55" fmla="*/ 414 w 10704"/>
                <a:gd name="connsiteY55" fmla="*/ 7435 h 10000"/>
                <a:gd name="connsiteX0" fmla="*/ 414 w 10704"/>
                <a:gd name="connsiteY0" fmla="*/ 7435 h 10000"/>
                <a:gd name="connsiteX1" fmla="*/ 276 w 10704"/>
                <a:gd name="connsiteY1" fmla="*/ 7312 h 10000"/>
                <a:gd name="connsiteX2" fmla="*/ 276 w 10704"/>
                <a:gd name="connsiteY2" fmla="*/ 6712 h 10000"/>
                <a:gd name="connsiteX3" fmla="*/ 138 w 10704"/>
                <a:gd name="connsiteY3" fmla="*/ 6112 h 10000"/>
                <a:gd name="connsiteX4" fmla="*/ 276 w 10704"/>
                <a:gd name="connsiteY4" fmla="*/ 5512 h 10000"/>
                <a:gd name="connsiteX5" fmla="*/ 552 w 10704"/>
                <a:gd name="connsiteY5" fmla="*/ 4911 h 10000"/>
                <a:gd name="connsiteX6" fmla="*/ 690 w 10704"/>
                <a:gd name="connsiteY6" fmla="*/ 4611 h 10000"/>
                <a:gd name="connsiteX7" fmla="*/ 1103 w 10704"/>
                <a:gd name="connsiteY7" fmla="*/ 3847 h 10000"/>
                <a:gd name="connsiteX8" fmla="*/ 1517 w 10704"/>
                <a:gd name="connsiteY8" fmla="*/ 3124 h 10000"/>
                <a:gd name="connsiteX9" fmla="*/ 2207 w 10704"/>
                <a:gd name="connsiteY9" fmla="*/ 2347 h 10000"/>
                <a:gd name="connsiteX10" fmla="*/ 2621 w 10704"/>
                <a:gd name="connsiteY10" fmla="*/ 2046 h 10000"/>
                <a:gd name="connsiteX11" fmla="*/ 3140 w 10704"/>
                <a:gd name="connsiteY11" fmla="*/ 1753 h 10000"/>
                <a:gd name="connsiteX12" fmla="*/ 3793 w 10704"/>
                <a:gd name="connsiteY12" fmla="*/ 1419 h 10000"/>
                <a:gd name="connsiteX13" fmla="*/ 4345 w 10704"/>
                <a:gd name="connsiteY13" fmla="*/ 1201 h 10000"/>
                <a:gd name="connsiteX14" fmla="*/ 4759 w 10704"/>
                <a:gd name="connsiteY14" fmla="*/ 1023 h 10000"/>
                <a:gd name="connsiteX15" fmla="*/ 5310 w 10704"/>
                <a:gd name="connsiteY15" fmla="*/ 900 h 10000"/>
                <a:gd name="connsiteX16" fmla="*/ 5724 w 10704"/>
                <a:gd name="connsiteY16" fmla="*/ 819 h 10000"/>
                <a:gd name="connsiteX17" fmla="*/ 6414 w 10704"/>
                <a:gd name="connsiteY17" fmla="*/ 778 h 10000"/>
                <a:gd name="connsiteX18" fmla="*/ 6828 w 10704"/>
                <a:gd name="connsiteY18" fmla="*/ 778 h 10000"/>
                <a:gd name="connsiteX19" fmla="*/ 7241 w 10704"/>
                <a:gd name="connsiteY19" fmla="*/ 819 h 10000"/>
                <a:gd name="connsiteX20" fmla="*/ 7655 w 10704"/>
                <a:gd name="connsiteY20" fmla="*/ 859 h 10000"/>
                <a:gd name="connsiteX21" fmla="*/ 8483 w 10704"/>
                <a:gd name="connsiteY21" fmla="*/ 1119 h 10000"/>
                <a:gd name="connsiteX22" fmla="*/ 9024 w 10704"/>
                <a:gd name="connsiteY22" fmla="*/ 1402 h 10000"/>
                <a:gd name="connsiteX23" fmla="*/ 9480 w 10704"/>
                <a:gd name="connsiteY23" fmla="*/ 1683 h 10000"/>
                <a:gd name="connsiteX24" fmla="*/ 9435 w 10704"/>
                <a:gd name="connsiteY24" fmla="*/ 1395 h 10000"/>
                <a:gd name="connsiteX25" fmla="*/ 9830 w 10704"/>
                <a:gd name="connsiteY25" fmla="*/ 1129 h 10000"/>
                <a:gd name="connsiteX26" fmla="*/ 10634 w 10704"/>
                <a:gd name="connsiteY26" fmla="*/ 1143 h 10000"/>
                <a:gd name="connsiteX27" fmla="*/ 9489 w 10704"/>
                <a:gd name="connsiteY27" fmla="*/ 617 h 10000"/>
                <a:gd name="connsiteX28" fmla="*/ 8838 w 10704"/>
                <a:gd name="connsiteY28" fmla="*/ 363 h 10000"/>
                <a:gd name="connsiteX29" fmla="*/ 8345 w 10704"/>
                <a:gd name="connsiteY29" fmla="*/ 259 h 10000"/>
                <a:gd name="connsiteX30" fmla="*/ 7793 w 10704"/>
                <a:gd name="connsiteY30" fmla="*/ 136 h 10000"/>
                <a:gd name="connsiteX31" fmla="*/ 7241 w 10704"/>
                <a:gd name="connsiteY31" fmla="*/ 41 h 10000"/>
                <a:gd name="connsiteX32" fmla="*/ 6690 w 10704"/>
                <a:gd name="connsiteY32" fmla="*/ 0 h 10000"/>
                <a:gd name="connsiteX33" fmla="*/ 6138 w 10704"/>
                <a:gd name="connsiteY33" fmla="*/ 0 h 10000"/>
                <a:gd name="connsiteX34" fmla="*/ 5724 w 10704"/>
                <a:gd name="connsiteY34" fmla="*/ 41 h 10000"/>
                <a:gd name="connsiteX35" fmla="*/ 5172 w 10704"/>
                <a:gd name="connsiteY35" fmla="*/ 82 h 10000"/>
                <a:gd name="connsiteX36" fmla="*/ 4483 w 10704"/>
                <a:gd name="connsiteY36" fmla="*/ 218 h 10000"/>
                <a:gd name="connsiteX37" fmla="*/ 3793 w 10704"/>
                <a:gd name="connsiteY37" fmla="*/ 477 h 10000"/>
                <a:gd name="connsiteX38" fmla="*/ 3294 w 10704"/>
                <a:gd name="connsiteY38" fmla="*/ 671 h 10000"/>
                <a:gd name="connsiteX39" fmla="*/ 2759 w 10704"/>
                <a:gd name="connsiteY39" fmla="*/ 982 h 10000"/>
                <a:gd name="connsiteX40" fmla="*/ 2069 w 10704"/>
                <a:gd name="connsiteY40" fmla="*/ 1501 h 10000"/>
                <a:gd name="connsiteX41" fmla="*/ 1517 w 10704"/>
                <a:gd name="connsiteY41" fmla="*/ 2101 h 10000"/>
                <a:gd name="connsiteX42" fmla="*/ 1103 w 10704"/>
                <a:gd name="connsiteY42" fmla="*/ 2647 h 10000"/>
                <a:gd name="connsiteX43" fmla="*/ 690 w 10704"/>
                <a:gd name="connsiteY43" fmla="*/ 3247 h 10000"/>
                <a:gd name="connsiteX44" fmla="*/ 414 w 10704"/>
                <a:gd name="connsiteY44" fmla="*/ 3806 h 10000"/>
                <a:gd name="connsiteX45" fmla="*/ 276 w 10704"/>
                <a:gd name="connsiteY45" fmla="*/ 4407 h 10000"/>
                <a:gd name="connsiteX46" fmla="*/ 138 w 10704"/>
                <a:gd name="connsiteY46" fmla="*/ 5130 h 10000"/>
                <a:gd name="connsiteX47" fmla="*/ 0 w 10704"/>
                <a:gd name="connsiteY47" fmla="*/ 5894 h 10000"/>
                <a:gd name="connsiteX48" fmla="*/ 0 w 10704"/>
                <a:gd name="connsiteY48" fmla="*/ 6330 h 10000"/>
                <a:gd name="connsiteX49" fmla="*/ 138 w 10704"/>
                <a:gd name="connsiteY49" fmla="*/ 7094 h 10000"/>
                <a:gd name="connsiteX50" fmla="*/ 552 w 10704"/>
                <a:gd name="connsiteY50" fmla="*/ 7817 h 10000"/>
                <a:gd name="connsiteX51" fmla="*/ 828 w 10704"/>
                <a:gd name="connsiteY51" fmla="*/ 8499 h 10000"/>
                <a:gd name="connsiteX52" fmla="*/ 1241 w 10704"/>
                <a:gd name="connsiteY52" fmla="*/ 9195 h 10000"/>
                <a:gd name="connsiteX53" fmla="*/ 1793 w 10704"/>
                <a:gd name="connsiteY53" fmla="*/ 9918 h 10000"/>
                <a:gd name="connsiteX54" fmla="*/ 1793 w 10704"/>
                <a:gd name="connsiteY54" fmla="*/ 10000 h 10000"/>
                <a:gd name="connsiteX55" fmla="*/ 414 w 10704"/>
                <a:gd name="connsiteY55" fmla="*/ 7435 h 10000"/>
                <a:gd name="connsiteX0" fmla="*/ 414 w 10704"/>
                <a:gd name="connsiteY0" fmla="*/ 7435 h 10000"/>
                <a:gd name="connsiteX1" fmla="*/ 276 w 10704"/>
                <a:gd name="connsiteY1" fmla="*/ 7312 h 10000"/>
                <a:gd name="connsiteX2" fmla="*/ 276 w 10704"/>
                <a:gd name="connsiteY2" fmla="*/ 6712 h 10000"/>
                <a:gd name="connsiteX3" fmla="*/ 138 w 10704"/>
                <a:gd name="connsiteY3" fmla="*/ 6112 h 10000"/>
                <a:gd name="connsiteX4" fmla="*/ 276 w 10704"/>
                <a:gd name="connsiteY4" fmla="*/ 5512 h 10000"/>
                <a:gd name="connsiteX5" fmla="*/ 552 w 10704"/>
                <a:gd name="connsiteY5" fmla="*/ 4911 h 10000"/>
                <a:gd name="connsiteX6" fmla="*/ 690 w 10704"/>
                <a:gd name="connsiteY6" fmla="*/ 4611 h 10000"/>
                <a:gd name="connsiteX7" fmla="*/ 1103 w 10704"/>
                <a:gd name="connsiteY7" fmla="*/ 3847 h 10000"/>
                <a:gd name="connsiteX8" fmla="*/ 1517 w 10704"/>
                <a:gd name="connsiteY8" fmla="*/ 3124 h 10000"/>
                <a:gd name="connsiteX9" fmla="*/ 2207 w 10704"/>
                <a:gd name="connsiteY9" fmla="*/ 2347 h 10000"/>
                <a:gd name="connsiteX10" fmla="*/ 2621 w 10704"/>
                <a:gd name="connsiteY10" fmla="*/ 2046 h 10000"/>
                <a:gd name="connsiteX11" fmla="*/ 3140 w 10704"/>
                <a:gd name="connsiteY11" fmla="*/ 1753 h 10000"/>
                <a:gd name="connsiteX12" fmla="*/ 3793 w 10704"/>
                <a:gd name="connsiteY12" fmla="*/ 1419 h 10000"/>
                <a:gd name="connsiteX13" fmla="*/ 4345 w 10704"/>
                <a:gd name="connsiteY13" fmla="*/ 1201 h 10000"/>
                <a:gd name="connsiteX14" fmla="*/ 4759 w 10704"/>
                <a:gd name="connsiteY14" fmla="*/ 1023 h 10000"/>
                <a:gd name="connsiteX15" fmla="*/ 5310 w 10704"/>
                <a:gd name="connsiteY15" fmla="*/ 900 h 10000"/>
                <a:gd name="connsiteX16" fmla="*/ 5724 w 10704"/>
                <a:gd name="connsiteY16" fmla="*/ 819 h 10000"/>
                <a:gd name="connsiteX17" fmla="*/ 6414 w 10704"/>
                <a:gd name="connsiteY17" fmla="*/ 778 h 10000"/>
                <a:gd name="connsiteX18" fmla="*/ 6828 w 10704"/>
                <a:gd name="connsiteY18" fmla="*/ 778 h 10000"/>
                <a:gd name="connsiteX19" fmla="*/ 7241 w 10704"/>
                <a:gd name="connsiteY19" fmla="*/ 819 h 10000"/>
                <a:gd name="connsiteX20" fmla="*/ 7655 w 10704"/>
                <a:gd name="connsiteY20" fmla="*/ 859 h 10000"/>
                <a:gd name="connsiteX21" fmla="*/ 8483 w 10704"/>
                <a:gd name="connsiteY21" fmla="*/ 1119 h 10000"/>
                <a:gd name="connsiteX22" fmla="*/ 9024 w 10704"/>
                <a:gd name="connsiteY22" fmla="*/ 1402 h 10000"/>
                <a:gd name="connsiteX23" fmla="*/ 9480 w 10704"/>
                <a:gd name="connsiteY23" fmla="*/ 1683 h 10000"/>
                <a:gd name="connsiteX24" fmla="*/ 9435 w 10704"/>
                <a:gd name="connsiteY24" fmla="*/ 1395 h 10000"/>
                <a:gd name="connsiteX25" fmla="*/ 9936 w 10704"/>
                <a:gd name="connsiteY25" fmla="*/ 1141 h 10000"/>
                <a:gd name="connsiteX26" fmla="*/ 10634 w 10704"/>
                <a:gd name="connsiteY26" fmla="*/ 1143 h 10000"/>
                <a:gd name="connsiteX27" fmla="*/ 9489 w 10704"/>
                <a:gd name="connsiteY27" fmla="*/ 617 h 10000"/>
                <a:gd name="connsiteX28" fmla="*/ 8838 w 10704"/>
                <a:gd name="connsiteY28" fmla="*/ 363 h 10000"/>
                <a:gd name="connsiteX29" fmla="*/ 8345 w 10704"/>
                <a:gd name="connsiteY29" fmla="*/ 259 h 10000"/>
                <a:gd name="connsiteX30" fmla="*/ 7793 w 10704"/>
                <a:gd name="connsiteY30" fmla="*/ 136 h 10000"/>
                <a:gd name="connsiteX31" fmla="*/ 7241 w 10704"/>
                <a:gd name="connsiteY31" fmla="*/ 41 h 10000"/>
                <a:gd name="connsiteX32" fmla="*/ 6690 w 10704"/>
                <a:gd name="connsiteY32" fmla="*/ 0 h 10000"/>
                <a:gd name="connsiteX33" fmla="*/ 6138 w 10704"/>
                <a:gd name="connsiteY33" fmla="*/ 0 h 10000"/>
                <a:gd name="connsiteX34" fmla="*/ 5724 w 10704"/>
                <a:gd name="connsiteY34" fmla="*/ 41 h 10000"/>
                <a:gd name="connsiteX35" fmla="*/ 5172 w 10704"/>
                <a:gd name="connsiteY35" fmla="*/ 82 h 10000"/>
                <a:gd name="connsiteX36" fmla="*/ 4483 w 10704"/>
                <a:gd name="connsiteY36" fmla="*/ 218 h 10000"/>
                <a:gd name="connsiteX37" fmla="*/ 3793 w 10704"/>
                <a:gd name="connsiteY37" fmla="*/ 477 h 10000"/>
                <a:gd name="connsiteX38" fmla="*/ 3294 w 10704"/>
                <a:gd name="connsiteY38" fmla="*/ 671 h 10000"/>
                <a:gd name="connsiteX39" fmla="*/ 2759 w 10704"/>
                <a:gd name="connsiteY39" fmla="*/ 982 h 10000"/>
                <a:gd name="connsiteX40" fmla="*/ 2069 w 10704"/>
                <a:gd name="connsiteY40" fmla="*/ 1501 h 10000"/>
                <a:gd name="connsiteX41" fmla="*/ 1517 w 10704"/>
                <a:gd name="connsiteY41" fmla="*/ 2101 h 10000"/>
                <a:gd name="connsiteX42" fmla="*/ 1103 w 10704"/>
                <a:gd name="connsiteY42" fmla="*/ 2647 h 10000"/>
                <a:gd name="connsiteX43" fmla="*/ 690 w 10704"/>
                <a:gd name="connsiteY43" fmla="*/ 3247 h 10000"/>
                <a:gd name="connsiteX44" fmla="*/ 414 w 10704"/>
                <a:gd name="connsiteY44" fmla="*/ 3806 h 10000"/>
                <a:gd name="connsiteX45" fmla="*/ 276 w 10704"/>
                <a:gd name="connsiteY45" fmla="*/ 4407 h 10000"/>
                <a:gd name="connsiteX46" fmla="*/ 138 w 10704"/>
                <a:gd name="connsiteY46" fmla="*/ 5130 h 10000"/>
                <a:gd name="connsiteX47" fmla="*/ 0 w 10704"/>
                <a:gd name="connsiteY47" fmla="*/ 5894 h 10000"/>
                <a:gd name="connsiteX48" fmla="*/ 0 w 10704"/>
                <a:gd name="connsiteY48" fmla="*/ 6330 h 10000"/>
                <a:gd name="connsiteX49" fmla="*/ 138 w 10704"/>
                <a:gd name="connsiteY49" fmla="*/ 7094 h 10000"/>
                <a:gd name="connsiteX50" fmla="*/ 552 w 10704"/>
                <a:gd name="connsiteY50" fmla="*/ 7817 h 10000"/>
                <a:gd name="connsiteX51" fmla="*/ 828 w 10704"/>
                <a:gd name="connsiteY51" fmla="*/ 8499 h 10000"/>
                <a:gd name="connsiteX52" fmla="*/ 1241 w 10704"/>
                <a:gd name="connsiteY52" fmla="*/ 9195 h 10000"/>
                <a:gd name="connsiteX53" fmla="*/ 1793 w 10704"/>
                <a:gd name="connsiteY53" fmla="*/ 9918 h 10000"/>
                <a:gd name="connsiteX54" fmla="*/ 1793 w 10704"/>
                <a:gd name="connsiteY54" fmla="*/ 10000 h 10000"/>
                <a:gd name="connsiteX55" fmla="*/ 414 w 10704"/>
                <a:gd name="connsiteY55" fmla="*/ 7435 h 10000"/>
                <a:gd name="connsiteX0" fmla="*/ 414 w 10704"/>
                <a:gd name="connsiteY0" fmla="*/ 7435 h 10000"/>
                <a:gd name="connsiteX1" fmla="*/ 276 w 10704"/>
                <a:gd name="connsiteY1" fmla="*/ 7312 h 10000"/>
                <a:gd name="connsiteX2" fmla="*/ 276 w 10704"/>
                <a:gd name="connsiteY2" fmla="*/ 6712 h 10000"/>
                <a:gd name="connsiteX3" fmla="*/ 138 w 10704"/>
                <a:gd name="connsiteY3" fmla="*/ 6112 h 10000"/>
                <a:gd name="connsiteX4" fmla="*/ 276 w 10704"/>
                <a:gd name="connsiteY4" fmla="*/ 5512 h 10000"/>
                <a:gd name="connsiteX5" fmla="*/ 552 w 10704"/>
                <a:gd name="connsiteY5" fmla="*/ 4911 h 10000"/>
                <a:gd name="connsiteX6" fmla="*/ 690 w 10704"/>
                <a:gd name="connsiteY6" fmla="*/ 4611 h 10000"/>
                <a:gd name="connsiteX7" fmla="*/ 1103 w 10704"/>
                <a:gd name="connsiteY7" fmla="*/ 3847 h 10000"/>
                <a:gd name="connsiteX8" fmla="*/ 1517 w 10704"/>
                <a:gd name="connsiteY8" fmla="*/ 3124 h 10000"/>
                <a:gd name="connsiteX9" fmla="*/ 2207 w 10704"/>
                <a:gd name="connsiteY9" fmla="*/ 2347 h 10000"/>
                <a:gd name="connsiteX10" fmla="*/ 2621 w 10704"/>
                <a:gd name="connsiteY10" fmla="*/ 2046 h 10000"/>
                <a:gd name="connsiteX11" fmla="*/ 3140 w 10704"/>
                <a:gd name="connsiteY11" fmla="*/ 1753 h 10000"/>
                <a:gd name="connsiteX12" fmla="*/ 3793 w 10704"/>
                <a:gd name="connsiteY12" fmla="*/ 1419 h 10000"/>
                <a:gd name="connsiteX13" fmla="*/ 4345 w 10704"/>
                <a:gd name="connsiteY13" fmla="*/ 1201 h 10000"/>
                <a:gd name="connsiteX14" fmla="*/ 4759 w 10704"/>
                <a:gd name="connsiteY14" fmla="*/ 1023 h 10000"/>
                <a:gd name="connsiteX15" fmla="*/ 5310 w 10704"/>
                <a:gd name="connsiteY15" fmla="*/ 900 h 10000"/>
                <a:gd name="connsiteX16" fmla="*/ 5724 w 10704"/>
                <a:gd name="connsiteY16" fmla="*/ 819 h 10000"/>
                <a:gd name="connsiteX17" fmla="*/ 6414 w 10704"/>
                <a:gd name="connsiteY17" fmla="*/ 778 h 10000"/>
                <a:gd name="connsiteX18" fmla="*/ 6828 w 10704"/>
                <a:gd name="connsiteY18" fmla="*/ 778 h 10000"/>
                <a:gd name="connsiteX19" fmla="*/ 7241 w 10704"/>
                <a:gd name="connsiteY19" fmla="*/ 819 h 10000"/>
                <a:gd name="connsiteX20" fmla="*/ 7655 w 10704"/>
                <a:gd name="connsiteY20" fmla="*/ 859 h 10000"/>
                <a:gd name="connsiteX21" fmla="*/ 8483 w 10704"/>
                <a:gd name="connsiteY21" fmla="*/ 1119 h 10000"/>
                <a:gd name="connsiteX22" fmla="*/ 9024 w 10704"/>
                <a:gd name="connsiteY22" fmla="*/ 1402 h 10000"/>
                <a:gd name="connsiteX23" fmla="*/ 9480 w 10704"/>
                <a:gd name="connsiteY23" fmla="*/ 1683 h 10000"/>
                <a:gd name="connsiteX24" fmla="*/ 9435 w 10704"/>
                <a:gd name="connsiteY24" fmla="*/ 1395 h 10000"/>
                <a:gd name="connsiteX25" fmla="*/ 9936 w 10704"/>
                <a:gd name="connsiteY25" fmla="*/ 1141 h 10000"/>
                <a:gd name="connsiteX26" fmla="*/ 10634 w 10704"/>
                <a:gd name="connsiteY26" fmla="*/ 1143 h 10000"/>
                <a:gd name="connsiteX27" fmla="*/ 9489 w 10704"/>
                <a:gd name="connsiteY27" fmla="*/ 617 h 10000"/>
                <a:gd name="connsiteX28" fmla="*/ 8838 w 10704"/>
                <a:gd name="connsiteY28" fmla="*/ 363 h 10000"/>
                <a:gd name="connsiteX29" fmla="*/ 8345 w 10704"/>
                <a:gd name="connsiteY29" fmla="*/ 259 h 10000"/>
                <a:gd name="connsiteX30" fmla="*/ 7793 w 10704"/>
                <a:gd name="connsiteY30" fmla="*/ 136 h 10000"/>
                <a:gd name="connsiteX31" fmla="*/ 7241 w 10704"/>
                <a:gd name="connsiteY31" fmla="*/ 41 h 10000"/>
                <a:gd name="connsiteX32" fmla="*/ 6690 w 10704"/>
                <a:gd name="connsiteY32" fmla="*/ 0 h 10000"/>
                <a:gd name="connsiteX33" fmla="*/ 6138 w 10704"/>
                <a:gd name="connsiteY33" fmla="*/ 0 h 10000"/>
                <a:gd name="connsiteX34" fmla="*/ 5724 w 10704"/>
                <a:gd name="connsiteY34" fmla="*/ 41 h 10000"/>
                <a:gd name="connsiteX35" fmla="*/ 5172 w 10704"/>
                <a:gd name="connsiteY35" fmla="*/ 82 h 10000"/>
                <a:gd name="connsiteX36" fmla="*/ 4483 w 10704"/>
                <a:gd name="connsiteY36" fmla="*/ 218 h 10000"/>
                <a:gd name="connsiteX37" fmla="*/ 3793 w 10704"/>
                <a:gd name="connsiteY37" fmla="*/ 477 h 10000"/>
                <a:gd name="connsiteX38" fmla="*/ 3294 w 10704"/>
                <a:gd name="connsiteY38" fmla="*/ 671 h 10000"/>
                <a:gd name="connsiteX39" fmla="*/ 2759 w 10704"/>
                <a:gd name="connsiteY39" fmla="*/ 982 h 10000"/>
                <a:gd name="connsiteX40" fmla="*/ 2069 w 10704"/>
                <a:gd name="connsiteY40" fmla="*/ 1501 h 10000"/>
                <a:gd name="connsiteX41" fmla="*/ 1517 w 10704"/>
                <a:gd name="connsiteY41" fmla="*/ 2101 h 10000"/>
                <a:gd name="connsiteX42" fmla="*/ 1103 w 10704"/>
                <a:gd name="connsiteY42" fmla="*/ 2647 h 10000"/>
                <a:gd name="connsiteX43" fmla="*/ 690 w 10704"/>
                <a:gd name="connsiteY43" fmla="*/ 3247 h 10000"/>
                <a:gd name="connsiteX44" fmla="*/ 414 w 10704"/>
                <a:gd name="connsiteY44" fmla="*/ 3806 h 10000"/>
                <a:gd name="connsiteX45" fmla="*/ 276 w 10704"/>
                <a:gd name="connsiteY45" fmla="*/ 4407 h 10000"/>
                <a:gd name="connsiteX46" fmla="*/ 138 w 10704"/>
                <a:gd name="connsiteY46" fmla="*/ 5130 h 10000"/>
                <a:gd name="connsiteX47" fmla="*/ 0 w 10704"/>
                <a:gd name="connsiteY47" fmla="*/ 5894 h 10000"/>
                <a:gd name="connsiteX48" fmla="*/ 0 w 10704"/>
                <a:gd name="connsiteY48" fmla="*/ 6330 h 10000"/>
                <a:gd name="connsiteX49" fmla="*/ 138 w 10704"/>
                <a:gd name="connsiteY49" fmla="*/ 7094 h 10000"/>
                <a:gd name="connsiteX50" fmla="*/ 552 w 10704"/>
                <a:gd name="connsiteY50" fmla="*/ 7817 h 10000"/>
                <a:gd name="connsiteX51" fmla="*/ 828 w 10704"/>
                <a:gd name="connsiteY51" fmla="*/ 8499 h 10000"/>
                <a:gd name="connsiteX52" fmla="*/ 1241 w 10704"/>
                <a:gd name="connsiteY52" fmla="*/ 9195 h 10000"/>
                <a:gd name="connsiteX53" fmla="*/ 1793 w 10704"/>
                <a:gd name="connsiteY53" fmla="*/ 9918 h 10000"/>
                <a:gd name="connsiteX54" fmla="*/ 1793 w 10704"/>
                <a:gd name="connsiteY54" fmla="*/ 10000 h 10000"/>
                <a:gd name="connsiteX55" fmla="*/ 414 w 10704"/>
                <a:gd name="connsiteY55" fmla="*/ 7435 h 10000"/>
                <a:gd name="connsiteX0" fmla="*/ 414 w 10704"/>
                <a:gd name="connsiteY0" fmla="*/ 7435 h 10000"/>
                <a:gd name="connsiteX1" fmla="*/ 276 w 10704"/>
                <a:gd name="connsiteY1" fmla="*/ 7312 h 10000"/>
                <a:gd name="connsiteX2" fmla="*/ 276 w 10704"/>
                <a:gd name="connsiteY2" fmla="*/ 6712 h 10000"/>
                <a:gd name="connsiteX3" fmla="*/ 138 w 10704"/>
                <a:gd name="connsiteY3" fmla="*/ 6112 h 10000"/>
                <a:gd name="connsiteX4" fmla="*/ 276 w 10704"/>
                <a:gd name="connsiteY4" fmla="*/ 5512 h 10000"/>
                <a:gd name="connsiteX5" fmla="*/ 552 w 10704"/>
                <a:gd name="connsiteY5" fmla="*/ 4911 h 10000"/>
                <a:gd name="connsiteX6" fmla="*/ 690 w 10704"/>
                <a:gd name="connsiteY6" fmla="*/ 4611 h 10000"/>
                <a:gd name="connsiteX7" fmla="*/ 1103 w 10704"/>
                <a:gd name="connsiteY7" fmla="*/ 3847 h 10000"/>
                <a:gd name="connsiteX8" fmla="*/ 1517 w 10704"/>
                <a:gd name="connsiteY8" fmla="*/ 3124 h 10000"/>
                <a:gd name="connsiteX9" fmla="*/ 2207 w 10704"/>
                <a:gd name="connsiteY9" fmla="*/ 2347 h 10000"/>
                <a:gd name="connsiteX10" fmla="*/ 2621 w 10704"/>
                <a:gd name="connsiteY10" fmla="*/ 2046 h 10000"/>
                <a:gd name="connsiteX11" fmla="*/ 3140 w 10704"/>
                <a:gd name="connsiteY11" fmla="*/ 1753 h 10000"/>
                <a:gd name="connsiteX12" fmla="*/ 3793 w 10704"/>
                <a:gd name="connsiteY12" fmla="*/ 1419 h 10000"/>
                <a:gd name="connsiteX13" fmla="*/ 4345 w 10704"/>
                <a:gd name="connsiteY13" fmla="*/ 1201 h 10000"/>
                <a:gd name="connsiteX14" fmla="*/ 4759 w 10704"/>
                <a:gd name="connsiteY14" fmla="*/ 1023 h 10000"/>
                <a:gd name="connsiteX15" fmla="*/ 5310 w 10704"/>
                <a:gd name="connsiteY15" fmla="*/ 900 h 10000"/>
                <a:gd name="connsiteX16" fmla="*/ 5724 w 10704"/>
                <a:gd name="connsiteY16" fmla="*/ 819 h 10000"/>
                <a:gd name="connsiteX17" fmla="*/ 6414 w 10704"/>
                <a:gd name="connsiteY17" fmla="*/ 778 h 10000"/>
                <a:gd name="connsiteX18" fmla="*/ 6828 w 10704"/>
                <a:gd name="connsiteY18" fmla="*/ 778 h 10000"/>
                <a:gd name="connsiteX19" fmla="*/ 7241 w 10704"/>
                <a:gd name="connsiteY19" fmla="*/ 819 h 10000"/>
                <a:gd name="connsiteX20" fmla="*/ 7655 w 10704"/>
                <a:gd name="connsiteY20" fmla="*/ 859 h 10000"/>
                <a:gd name="connsiteX21" fmla="*/ 8483 w 10704"/>
                <a:gd name="connsiteY21" fmla="*/ 1119 h 10000"/>
                <a:gd name="connsiteX22" fmla="*/ 9024 w 10704"/>
                <a:gd name="connsiteY22" fmla="*/ 1402 h 10000"/>
                <a:gd name="connsiteX23" fmla="*/ 9480 w 10704"/>
                <a:gd name="connsiteY23" fmla="*/ 1683 h 10000"/>
                <a:gd name="connsiteX24" fmla="*/ 9435 w 10704"/>
                <a:gd name="connsiteY24" fmla="*/ 1395 h 10000"/>
                <a:gd name="connsiteX25" fmla="*/ 9936 w 10704"/>
                <a:gd name="connsiteY25" fmla="*/ 1141 h 10000"/>
                <a:gd name="connsiteX26" fmla="*/ 10634 w 10704"/>
                <a:gd name="connsiteY26" fmla="*/ 1143 h 10000"/>
                <a:gd name="connsiteX27" fmla="*/ 9489 w 10704"/>
                <a:gd name="connsiteY27" fmla="*/ 617 h 10000"/>
                <a:gd name="connsiteX28" fmla="*/ 8838 w 10704"/>
                <a:gd name="connsiteY28" fmla="*/ 363 h 10000"/>
                <a:gd name="connsiteX29" fmla="*/ 8345 w 10704"/>
                <a:gd name="connsiteY29" fmla="*/ 259 h 10000"/>
                <a:gd name="connsiteX30" fmla="*/ 7793 w 10704"/>
                <a:gd name="connsiteY30" fmla="*/ 136 h 10000"/>
                <a:gd name="connsiteX31" fmla="*/ 7241 w 10704"/>
                <a:gd name="connsiteY31" fmla="*/ 41 h 10000"/>
                <a:gd name="connsiteX32" fmla="*/ 6690 w 10704"/>
                <a:gd name="connsiteY32" fmla="*/ 0 h 10000"/>
                <a:gd name="connsiteX33" fmla="*/ 6138 w 10704"/>
                <a:gd name="connsiteY33" fmla="*/ 0 h 10000"/>
                <a:gd name="connsiteX34" fmla="*/ 5724 w 10704"/>
                <a:gd name="connsiteY34" fmla="*/ 41 h 10000"/>
                <a:gd name="connsiteX35" fmla="*/ 5172 w 10704"/>
                <a:gd name="connsiteY35" fmla="*/ 82 h 10000"/>
                <a:gd name="connsiteX36" fmla="*/ 4483 w 10704"/>
                <a:gd name="connsiteY36" fmla="*/ 218 h 10000"/>
                <a:gd name="connsiteX37" fmla="*/ 3793 w 10704"/>
                <a:gd name="connsiteY37" fmla="*/ 477 h 10000"/>
                <a:gd name="connsiteX38" fmla="*/ 3294 w 10704"/>
                <a:gd name="connsiteY38" fmla="*/ 671 h 10000"/>
                <a:gd name="connsiteX39" fmla="*/ 2759 w 10704"/>
                <a:gd name="connsiteY39" fmla="*/ 982 h 10000"/>
                <a:gd name="connsiteX40" fmla="*/ 2069 w 10704"/>
                <a:gd name="connsiteY40" fmla="*/ 1501 h 10000"/>
                <a:gd name="connsiteX41" fmla="*/ 1517 w 10704"/>
                <a:gd name="connsiteY41" fmla="*/ 2101 h 10000"/>
                <a:gd name="connsiteX42" fmla="*/ 1103 w 10704"/>
                <a:gd name="connsiteY42" fmla="*/ 2647 h 10000"/>
                <a:gd name="connsiteX43" fmla="*/ 690 w 10704"/>
                <a:gd name="connsiteY43" fmla="*/ 3247 h 10000"/>
                <a:gd name="connsiteX44" fmla="*/ 414 w 10704"/>
                <a:gd name="connsiteY44" fmla="*/ 3806 h 10000"/>
                <a:gd name="connsiteX45" fmla="*/ 276 w 10704"/>
                <a:gd name="connsiteY45" fmla="*/ 4407 h 10000"/>
                <a:gd name="connsiteX46" fmla="*/ 138 w 10704"/>
                <a:gd name="connsiteY46" fmla="*/ 5130 h 10000"/>
                <a:gd name="connsiteX47" fmla="*/ 0 w 10704"/>
                <a:gd name="connsiteY47" fmla="*/ 5894 h 10000"/>
                <a:gd name="connsiteX48" fmla="*/ 0 w 10704"/>
                <a:gd name="connsiteY48" fmla="*/ 6330 h 10000"/>
                <a:gd name="connsiteX49" fmla="*/ 138 w 10704"/>
                <a:gd name="connsiteY49" fmla="*/ 7094 h 10000"/>
                <a:gd name="connsiteX50" fmla="*/ 552 w 10704"/>
                <a:gd name="connsiteY50" fmla="*/ 7817 h 10000"/>
                <a:gd name="connsiteX51" fmla="*/ 828 w 10704"/>
                <a:gd name="connsiteY51" fmla="*/ 8499 h 10000"/>
                <a:gd name="connsiteX52" fmla="*/ 1241 w 10704"/>
                <a:gd name="connsiteY52" fmla="*/ 9195 h 10000"/>
                <a:gd name="connsiteX53" fmla="*/ 1793 w 10704"/>
                <a:gd name="connsiteY53" fmla="*/ 9918 h 10000"/>
                <a:gd name="connsiteX54" fmla="*/ 1793 w 10704"/>
                <a:gd name="connsiteY54" fmla="*/ 10000 h 10000"/>
                <a:gd name="connsiteX55" fmla="*/ 414 w 10704"/>
                <a:gd name="connsiteY55" fmla="*/ 7435 h 10000"/>
                <a:gd name="connsiteX0" fmla="*/ 414 w 10704"/>
                <a:gd name="connsiteY0" fmla="*/ 7435 h 10000"/>
                <a:gd name="connsiteX1" fmla="*/ 276 w 10704"/>
                <a:gd name="connsiteY1" fmla="*/ 7312 h 10000"/>
                <a:gd name="connsiteX2" fmla="*/ 276 w 10704"/>
                <a:gd name="connsiteY2" fmla="*/ 6712 h 10000"/>
                <a:gd name="connsiteX3" fmla="*/ 138 w 10704"/>
                <a:gd name="connsiteY3" fmla="*/ 6112 h 10000"/>
                <a:gd name="connsiteX4" fmla="*/ 276 w 10704"/>
                <a:gd name="connsiteY4" fmla="*/ 5512 h 10000"/>
                <a:gd name="connsiteX5" fmla="*/ 552 w 10704"/>
                <a:gd name="connsiteY5" fmla="*/ 4911 h 10000"/>
                <a:gd name="connsiteX6" fmla="*/ 690 w 10704"/>
                <a:gd name="connsiteY6" fmla="*/ 4611 h 10000"/>
                <a:gd name="connsiteX7" fmla="*/ 1103 w 10704"/>
                <a:gd name="connsiteY7" fmla="*/ 3847 h 10000"/>
                <a:gd name="connsiteX8" fmla="*/ 1517 w 10704"/>
                <a:gd name="connsiteY8" fmla="*/ 3124 h 10000"/>
                <a:gd name="connsiteX9" fmla="*/ 2207 w 10704"/>
                <a:gd name="connsiteY9" fmla="*/ 2347 h 10000"/>
                <a:gd name="connsiteX10" fmla="*/ 2621 w 10704"/>
                <a:gd name="connsiteY10" fmla="*/ 2046 h 10000"/>
                <a:gd name="connsiteX11" fmla="*/ 3140 w 10704"/>
                <a:gd name="connsiteY11" fmla="*/ 1753 h 10000"/>
                <a:gd name="connsiteX12" fmla="*/ 3793 w 10704"/>
                <a:gd name="connsiteY12" fmla="*/ 1419 h 10000"/>
                <a:gd name="connsiteX13" fmla="*/ 4345 w 10704"/>
                <a:gd name="connsiteY13" fmla="*/ 1201 h 10000"/>
                <a:gd name="connsiteX14" fmla="*/ 4759 w 10704"/>
                <a:gd name="connsiteY14" fmla="*/ 1023 h 10000"/>
                <a:gd name="connsiteX15" fmla="*/ 5310 w 10704"/>
                <a:gd name="connsiteY15" fmla="*/ 900 h 10000"/>
                <a:gd name="connsiteX16" fmla="*/ 5724 w 10704"/>
                <a:gd name="connsiteY16" fmla="*/ 819 h 10000"/>
                <a:gd name="connsiteX17" fmla="*/ 6414 w 10704"/>
                <a:gd name="connsiteY17" fmla="*/ 778 h 10000"/>
                <a:gd name="connsiteX18" fmla="*/ 6828 w 10704"/>
                <a:gd name="connsiteY18" fmla="*/ 778 h 10000"/>
                <a:gd name="connsiteX19" fmla="*/ 7241 w 10704"/>
                <a:gd name="connsiteY19" fmla="*/ 819 h 10000"/>
                <a:gd name="connsiteX20" fmla="*/ 7655 w 10704"/>
                <a:gd name="connsiteY20" fmla="*/ 859 h 10000"/>
                <a:gd name="connsiteX21" fmla="*/ 8483 w 10704"/>
                <a:gd name="connsiteY21" fmla="*/ 1119 h 10000"/>
                <a:gd name="connsiteX22" fmla="*/ 9024 w 10704"/>
                <a:gd name="connsiteY22" fmla="*/ 1402 h 10000"/>
                <a:gd name="connsiteX23" fmla="*/ 9480 w 10704"/>
                <a:gd name="connsiteY23" fmla="*/ 1683 h 10000"/>
                <a:gd name="connsiteX24" fmla="*/ 9435 w 10704"/>
                <a:gd name="connsiteY24" fmla="*/ 1395 h 10000"/>
                <a:gd name="connsiteX25" fmla="*/ 9936 w 10704"/>
                <a:gd name="connsiteY25" fmla="*/ 1141 h 10000"/>
                <a:gd name="connsiteX26" fmla="*/ 10634 w 10704"/>
                <a:gd name="connsiteY26" fmla="*/ 1143 h 10000"/>
                <a:gd name="connsiteX27" fmla="*/ 9489 w 10704"/>
                <a:gd name="connsiteY27" fmla="*/ 617 h 10000"/>
                <a:gd name="connsiteX28" fmla="*/ 8838 w 10704"/>
                <a:gd name="connsiteY28" fmla="*/ 363 h 10000"/>
                <a:gd name="connsiteX29" fmla="*/ 8345 w 10704"/>
                <a:gd name="connsiteY29" fmla="*/ 259 h 10000"/>
                <a:gd name="connsiteX30" fmla="*/ 7793 w 10704"/>
                <a:gd name="connsiteY30" fmla="*/ 136 h 10000"/>
                <a:gd name="connsiteX31" fmla="*/ 7241 w 10704"/>
                <a:gd name="connsiteY31" fmla="*/ 41 h 10000"/>
                <a:gd name="connsiteX32" fmla="*/ 6690 w 10704"/>
                <a:gd name="connsiteY32" fmla="*/ 0 h 10000"/>
                <a:gd name="connsiteX33" fmla="*/ 6138 w 10704"/>
                <a:gd name="connsiteY33" fmla="*/ 0 h 10000"/>
                <a:gd name="connsiteX34" fmla="*/ 5724 w 10704"/>
                <a:gd name="connsiteY34" fmla="*/ 41 h 10000"/>
                <a:gd name="connsiteX35" fmla="*/ 5172 w 10704"/>
                <a:gd name="connsiteY35" fmla="*/ 82 h 10000"/>
                <a:gd name="connsiteX36" fmla="*/ 4483 w 10704"/>
                <a:gd name="connsiteY36" fmla="*/ 218 h 10000"/>
                <a:gd name="connsiteX37" fmla="*/ 3793 w 10704"/>
                <a:gd name="connsiteY37" fmla="*/ 477 h 10000"/>
                <a:gd name="connsiteX38" fmla="*/ 3294 w 10704"/>
                <a:gd name="connsiteY38" fmla="*/ 671 h 10000"/>
                <a:gd name="connsiteX39" fmla="*/ 2759 w 10704"/>
                <a:gd name="connsiteY39" fmla="*/ 982 h 10000"/>
                <a:gd name="connsiteX40" fmla="*/ 2069 w 10704"/>
                <a:gd name="connsiteY40" fmla="*/ 1501 h 10000"/>
                <a:gd name="connsiteX41" fmla="*/ 1517 w 10704"/>
                <a:gd name="connsiteY41" fmla="*/ 2101 h 10000"/>
                <a:gd name="connsiteX42" fmla="*/ 1103 w 10704"/>
                <a:gd name="connsiteY42" fmla="*/ 2647 h 10000"/>
                <a:gd name="connsiteX43" fmla="*/ 690 w 10704"/>
                <a:gd name="connsiteY43" fmla="*/ 3247 h 10000"/>
                <a:gd name="connsiteX44" fmla="*/ 414 w 10704"/>
                <a:gd name="connsiteY44" fmla="*/ 3806 h 10000"/>
                <a:gd name="connsiteX45" fmla="*/ 276 w 10704"/>
                <a:gd name="connsiteY45" fmla="*/ 4407 h 10000"/>
                <a:gd name="connsiteX46" fmla="*/ 138 w 10704"/>
                <a:gd name="connsiteY46" fmla="*/ 5130 h 10000"/>
                <a:gd name="connsiteX47" fmla="*/ 0 w 10704"/>
                <a:gd name="connsiteY47" fmla="*/ 5894 h 10000"/>
                <a:gd name="connsiteX48" fmla="*/ 0 w 10704"/>
                <a:gd name="connsiteY48" fmla="*/ 6330 h 10000"/>
                <a:gd name="connsiteX49" fmla="*/ 138 w 10704"/>
                <a:gd name="connsiteY49" fmla="*/ 7094 h 10000"/>
                <a:gd name="connsiteX50" fmla="*/ 552 w 10704"/>
                <a:gd name="connsiteY50" fmla="*/ 7817 h 10000"/>
                <a:gd name="connsiteX51" fmla="*/ 828 w 10704"/>
                <a:gd name="connsiteY51" fmla="*/ 8499 h 10000"/>
                <a:gd name="connsiteX52" fmla="*/ 1241 w 10704"/>
                <a:gd name="connsiteY52" fmla="*/ 9195 h 10000"/>
                <a:gd name="connsiteX53" fmla="*/ 1793 w 10704"/>
                <a:gd name="connsiteY53" fmla="*/ 9918 h 10000"/>
                <a:gd name="connsiteX54" fmla="*/ 1793 w 10704"/>
                <a:gd name="connsiteY54" fmla="*/ 10000 h 10000"/>
                <a:gd name="connsiteX55" fmla="*/ 414 w 10704"/>
                <a:gd name="connsiteY55" fmla="*/ 7435 h 10000"/>
                <a:gd name="connsiteX0" fmla="*/ 414 w 10704"/>
                <a:gd name="connsiteY0" fmla="*/ 7435 h 10000"/>
                <a:gd name="connsiteX1" fmla="*/ 276 w 10704"/>
                <a:gd name="connsiteY1" fmla="*/ 7312 h 10000"/>
                <a:gd name="connsiteX2" fmla="*/ 276 w 10704"/>
                <a:gd name="connsiteY2" fmla="*/ 6712 h 10000"/>
                <a:gd name="connsiteX3" fmla="*/ 138 w 10704"/>
                <a:gd name="connsiteY3" fmla="*/ 6112 h 10000"/>
                <a:gd name="connsiteX4" fmla="*/ 276 w 10704"/>
                <a:gd name="connsiteY4" fmla="*/ 5512 h 10000"/>
                <a:gd name="connsiteX5" fmla="*/ 552 w 10704"/>
                <a:gd name="connsiteY5" fmla="*/ 4911 h 10000"/>
                <a:gd name="connsiteX6" fmla="*/ 690 w 10704"/>
                <a:gd name="connsiteY6" fmla="*/ 4611 h 10000"/>
                <a:gd name="connsiteX7" fmla="*/ 1103 w 10704"/>
                <a:gd name="connsiteY7" fmla="*/ 3847 h 10000"/>
                <a:gd name="connsiteX8" fmla="*/ 1517 w 10704"/>
                <a:gd name="connsiteY8" fmla="*/ 3124 h 10000"/>
                <a:gd name="connsiteX9" fmla="*/ 2207 w 10704"/>
                <a:gd name="connsiteY9" fmla="*/ 2347 h 10000"/>
                <a:gd name="connsiteX10" fmla="*/ 2621 w 10704"/>
                <a:gd name="connsiteY10" fmla="*/ 2046 h 10000"/>
                <a:gd name="connsiteX11" fmla="*/ 3140 w 10704"/>
                <a:gd name="connsiteY11" fmla="*/ 1753 h 10000"/>
                <a:gd name="connsiteX12" fmla="*/ 3793 w 10704"/>
                <a:gd name="connsiteY12" fmla="*/ 1419 h 10000"/>
                <a:gd name="connsiteX13" fmla="*/ 4345 w 10704"/>
                <a:gd name="connsiteY13" fmla="*/ 1201 h 10000"/>
                <a:gd name="connsiteX14" fmla="*/ 4759 w 10704"/>
                <a:gd name="connsiteY14" fmla="*/ 1023 h 10000"/>
                <a:gd name="connsiteX15" fmla="*/ 5310 w 10704"/>
                <a:gd name="connsiteY15" fmla="*/ 900 h 10000"/>
                <a:gd name="connsiteX16" fmla="*/ 5724 w 10704"/>
                <a:gd name="connsiteY16" fmla="*/ 819 h 10000"/>
                <a:gd name="connsiteX17" fmla="*/ 6414 w 10704"/>
                <a:gd name="connsiteY17" fmla="*/ 778 h 10000"/>
                <a:gd name="connsiteX18" fmla="*/ 6828 w 10704"/>
                <a:gd name="connsiteY18" fmla="*/ 778 h 10000"/>
                <a:gd name="connsiteX19" fmla="*/ 7241 w 10704"/>
                <a:gd name="connsiteY19" fmla="*/ 819 h 10000"/>
                <a:gd name="connsiteX20" fmla="*/ 7655 w 10704"/>
                <a:gd name="connsiteY20" fmla="*/ 859 h 10000"/>
                <a:gd name="connsiteX21" fmla="*/ 8483 w 10704"/>
                <a:gd name="connsiteY21" fmla="*/ 1119 h 10000"/>
                <a:gd name="connsiteX22" fmla="*/ 9024 w 10704"/>
                <a:gd name="connsiteY22" fmla="*/ 1402 h 10000"/>
                <a:gd name="connsiteX23" fmla="*/ 9480 w 10704"/>
                <a:gd name="connsiteY23" fmla="*/ 1683 h 10000"/>
                <a:gd name="connsiteX24" fmla="*/ 9435 w 10704"/>
                <a:gd name="connsiteY24" fmla="*/ 1395 h 10000"/>
                <a:gd name="connsiteX25" fmla="*/ 9936 w 10704"/>
                <a:gd name="connsiteY25" fmla="*/ 1141 h 10000"/>
                <a:gd name="connsiteX26" fmla="*/ 10634 w 10704"/>
                <a:gd name="connsiteY26" fmla="*/ 1143 h 10000"/>
                <a:gd name="connsiteX27" fmla="*/ 9489 w 10704"/>
                <a:gd name="connsiteY27" fmla="*/ 617 h 10000"/>
                <a:gd name="connsiteX28" fmla="*/ 8838 w 10704"/>
                <a:gd name="connsiteY28" fmla="*/ 363 h 10000"/>
                <a:gd name="connsiteX29" fmla="*/ 8345 w 10704"/>
                <a:gd name="connsiteY29" fmla="*/ 259 h 10000"/>
                <a:gd name="connsiteX30" fmla="*/ 7793 w 10704"/>
                <a:gd name="connsiteY30" fmla="*/ 136 h 10000"/>
                <a:gd name="connsiteX31" fmla="*/ 7241 w 10704"/>
                <a:gd name="connsiteY31" fmla="*/ 41 h 10000"/>
                <a:gd name="connsiteX32" fmla="*/ 6690 w 10704"/>
                <a:gd name="connsiteY32" fmla="*/ 0 h 10000"/>
                <a:gd name="connsiteX33" fmla="*/ 6138 w 10704"/>
                <a:gd name="connsiteY33" fmla="*/ 0 h 10000"/>
                <a:gd name="connsiteX34" fmla="*/ 5724 w 10704"/>
                <a:gd name="connsiteY34" fmla="*/ 41 h 10000"/>
                <a:gd name="connsiteX35" fmla="*/ 5172 w 10704"/>
                <a:gd name="connsiteY35" fmla="*/ 82 h 10000"/>
                <a:gd name="connsiteX36" fmla="*/ 4483 w 10704"/>
                <a:gd name="connsiteY36" fmla="*/ 218 h 10000"/>
                <a:gd name="connsiteX37" fmla="*/ 3793 w 10704"/>
                <a:gd name="connsiteY37" fmla="*/ 477 h 10000"/>
                <a:gd name="connsiteX38" fmla="*/ 3294 w 10704"/>
                <a:gd name="connsiteY38" fmla="*/ 671 h 10000"/>
                <a:gd name="connsiteX39" fmla="*/ 2759 w 10704"/>
                <a:gd name="connsiteY39" fmla="*/ 982 h 10000"/>
                <a:gd name="connsiteX40" fmla="*/ 2069 w 10704"/>
                <a:gd name="connsiteY40" fmla="*/ 1501 h 10000"/>
                <a:gd name="connsiteX41" fmla="*/ 1517 w 10704"/>
                <a:gd name="connsiteY41" fmla="*/ 2101 h 10000"/>
                <a:gd name="connsiteX42" fmla="*/ 1103 w 10704"/>
                <a:gd name="connsiteY42" fmla="*/ 2647 h 10000"/>
                <a:gd name="connsiteX43" fmla="*/ 690 w 10704"/>
                <a:gd name="connsiteY43" fmla="*/ 3247 h 10000"/>
                <a:gd name="connsiteX44" fmla="*/ 414 w 10704"/>
                <a:gd name="connsiteY44" fmla="*/ 3806 h 10000"/>
                <a:gd name="connsiteX45" fmla="*/ 276 w 10704"/>
                <a:gd name="connsiteY45" fmla="*/ 4407 h 10000"/>
                <a:gd name="connsiteX46" fmla="*/ 138 w 10704"/>
                <a:gd name="connsiteY46" fmla="*/ 5130 h 10000"/>
                <a:gd name="connsiteX47" fmla="*/ 0 w 10704"/>
                <a:gd name="connsiteY47" fmla="*/ 5894 h 10000"/>
                <a:gd name="connsiteX48" fmla="*/ 0 w 10704"/>
                <a:gd name="connsiteY48" fmla="*/ 6330 h 10000"/>
                <a:gd name="connsiteX49" fmla="*/ 138 w 10704"/>
                <a:gd name="connsiteY49" fmla="*/ 7094 h 10000"/>
                <a:gd name="connsiteX50" fmla="*/ 552 w 10704"/>
                <a:gd name="connsiteY50" fmla="*/ 7817 h 10000"/>
                <a:gd name="connsiteX51" fmla="*/ 828 w 10704"/>
                <a:gd name="connsiteY51" fmla="*/ 8499 h 10000"/>
                <a:gd name="connsiteX52" fmla="*/ 1241 w 10704"/>
                <a:gd name="connsiteY52" fmla="*/ 9195 h 10000"/>
                <a:gd name="connsiteX53" fmla="*/ 1793 w 10704"/>
                <a:gd name="connsiteY53" fmla="*/ 9918 h 10000"/>
                <a:gd name="connsiteX54" fmla="*/ 1793 w 10704"/>
                <a:gd name="connsiteY54" fmla="*/ 10000 h 10000"/>
                <a:gd name="connsiteX55" fmla="*/ 414 w 10704"/>
                <a:gd name="connsiteY55" fmla="*/ 7435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0704" h="10000">
                  <a:moveTo>
                    <a:pt x="414" y="7435"/>
                  </a:moveTo>
                  <a:lnTo>
                    <a:pt x="276" y="7312"/>
                  </a:lnTo>
                  <a:lnTo>
                    <a:pt x="276" y="6712"/>
                  </a:lnTo>
                  <a:lnTo>
                    <a:pt x="138" y="6112"/>
                  </a:lnTo>
                  <a:lnTo>
                    <a:pt x="276" y="5512"/>
                  </a:lnTo>
                  <a:lnTo>
                    <a:pt x="552" y="4911"/>
                  </a:lnTo>
                  <a:lnTo>
                    <a:pt x="690" y="4611"/>
                  </a:lnTo>
                  <a:lnTo>
                    <a:pt x="1103" y="3847"/>
                  </a:lnTo>
                  <a:lnTo>
                    <a:pt x="1517" y="3124"/>
                  </a:lnTo>
                  <a:lnTo>
                    <a:pt x="2207" y="2347"/>
                  </a:lnTo>
                  <a:lnTo>
                    <a:pt x="2621" y="2046"/>
                  </a:lnTo>
                  <a:lnTo>
                    <a:pt x="3140" y="1753"/>
                  </a:lnTo>
                  <a:lnTo>
                    <a:pt x="3793" y="1419"/>
                  </a:lnTo>
                  <a:lnTo>
                    <a:pt x="4345" y="1201"/>
                  </a:lnTo>
                  <a:lnTo>
                    <a:pt x="4759" y="1023"/>
                  </a:lnTo>
                  <a:lnTo>
                    <a:pt x="5310" y="900"/>
                  </a:lnTo>
                  <a:lnTo>
                    <a:pt x="5724" y="819"/>
                  </a:lnTo>
                  <a:lnTo>
                    <a:pt x="6414" y="778"/>
                  </a:lnTo>
                  <a:lnTo>
                    <a:pt x="6828" y="778"/>
                  </a:lnTo>
                  <a:lnTo>
                    <a:pt x="7241" y="819"/>
                  </a:lnTo>
                  <a:lnTo>
                    <a:pt x="7655" y="859"/>
                  </a:lnTo>
                  <a:lnTo>
                    <a:pt x="8483" y="1119"/>
                  </a:lnTo>
                  <a:lnTo>
                    <a:pt x="9024" y="1402"/>
                  </a:lnTo>
                  <a:lnTo>
                    <a:pt x="9480" y="1683"/>
                  </a:lnTo>
                  <a:lnTo>
                    <a:pt x="9435" y="1395"/>
                  </a:lnTo>
                  <a:cubicBezTo>
                    <a:pt x="9629" y="1227"/>
                    <a:pt x="9662" y="1237"/>
                    <a:pt x="9936" y="1141"/>
                  </a:cubicBezTo>
                  <a:cubicBezTo>
                    <a:pt x="10288" y="1116"/>
                    <a:pt x="10704" y="1238"/>
                    <a:pt x="10634" y="1143"/>
                  </a:cubicBezTo>
                  <a:lnTo>
                    <a:pt x="9489" y="617"/>
                  </a:lnTo>
                  <a:lnTo>
                    <a:pt x="8838" y="363"/>
                  </a:lnTo>
                  <a:lnTo>
                    <a:pt x="8345" y="259"/>
                  </a:lnTo>
                  <a:lnTo>
                    <a:pt x="7793" y="136"/>
                  </a:lnTo>
                  <a:lnTo>
                    <a:pt x="7241" y="41"/>
                  </a:lnTo>
                  <a:lnTo>
                    <a:pt x="6690" y="0"/>
                  </a:lnTo>
                  <a:lnTo>
                    <a:pt x="6138" y="0"/>
                  </a:lnTo>
                  <a:lnTo>
                    <a:pt x="5724" y="41"/>
                  </a:lnTo>
                  <a:lnTo>
                    <a:pt x="5172" y="82"/>
                  </a:lnTo>
                  <a:lnTo>
                    <a:pt x="4483" y="218"/>
                  </a:lnTo>
                  <a:lnTo>
                    <a:pt x="3793" y="477"/>
                  </a:lnTo>
                  <a:lnTo>
                    <a:pt x="3294" y="671"/>
                  </a:lnTo>
                  <a:lnTo>
                    <a:pt x="2759" y="982"/>
                  </a:lnTo>
                  <a:lnTo>
                    <a:pt x="2069" y="1501"/>
                  </a:lnTo>
                  <a:lnTo>
                    <a:pt x="1517" y="2101"/>
                  </a:lnTo>
                  <a:lnTo>
                    <a:pt x="1103" y="2647"/>
                  </a:lnTo>
                  <a:lnTo>
                    <a:pt x="690" y="3247"/>
                  </a:lnTo>
                  <a:lnTo>
                    <a:pt x="414" y="3806"/>
                  </a:lnTo>
                  <a:lnTo>
                    <a:pt x="276" y="4407"/>
                  </a:lnTo>
                  <a:lnTo>
                    <a:pt x="138" y="5130"/>
                  </a:lnTo>
                  <a:lnTo>
                    <a:pt x="0" y="5894"/>
                  </a:lnTo>
                  <a:lnTo>
                    <a:pt x="0" y="6330"/>
                  </a:lnTo>
                  <a:lnTo>
                    <a:pt x="138" y="7094"/>
                  </a:lnTo>
                  <a:lnTo>
                    <a:pt x="552" y="7817"/>
                  </a:lnTo>
                  <a:lnTo>
                    <a:pt x="828" y="8499"/>
                  </a:lnTo>
                  <a:lnTo>
                    <a:pt x="1241" y="9195"/>
                  </a:lnTo>
                  <a:lnTo>
                    <a:pt x="1793" y="9918"/>
                  </a:lnTo>
                  <a:lnTo>
                    <a:pt x="1793" y="10000"/>
                  </a:lnTo>
                  <a:lnTo>
                    <a:pt x="414" y="7435"/>
                  </a:lnTo>
                  <a:close/>
                </a:path>
              </a:pathLst>
            </a:custGeom>
            <a:gradFill rotWithShape="0">
              <a:gsLst>
                <a:gs pos="0">
                  <a:srgbClr val="3B3B3B"/>
                </a:gs>
                <a:gs pos="100000">
                  <a:sysClr val="window" lastClr="FFFFFF"/>
                </a:gs>
              </a:gsLst>
              <a:lin ang="5400000" scaled="1"/>
            </a:gradFill>
            <a:ln w="0">
              <a:solidFill>
                <a:srgbClr val="00007F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5" name="Group 52"/>
            <p:cNvGrpSpPr/>
            <p:nvPr/>
          </p:nvGrpSpPr>
          <p:grpSpPr>
            <a:xfrm>
              <a:off x="3923077" y="2168621"/>
              <a:ext cx="1845052" cy="3949546"/>
              <a:chOff x="3923077" y="2168621"/>
              <a:chExt cx="1845052" cy="3949546"/>
            </a:xfrm>
          </p:grpSpPr>
          <p:sp>
            <p:nvSpPr>
              <p:cNvPr id="38" name="Freeform 1039"/>
              <p:cNvSpPr>
                <a:spLocks/>
              </p:cNvSpPr>
              <p:nvPr/>
            </p:nvSpPr>
            <p:spPr bwMode="auto">
              <a:xfrm>
                <a:off x="4109076" y="2959509"/>
                <a:ext cx="1659053" cy="3158658"/>
              </a:xfrm>
              <a:custGeom>
                <a:avLst/>
                <a:gdLst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303 w 10000"/>
                  <a:gd name="connsiteY20" fmla="*/ 9150 h 10000"/>
                  <a:gd name="connsiteX21" fmla="*/ 2039 w 10000"/>
                  <a:gd name="connsiteY21" fmla="*/ 9067 h 10000"/>
                  <a:gd name="connsiteX22" fmla="*/ 1645 w 10000"/>
                  <a:gd name="connsiteY22" fmla="*/ 8889 h 10000"/>
                  <a:gd name="connsiteX23" fmla="*/ 1250 w 10000"/>
                  <a:gd name="connsiteY23" fmla="*/ 8711 h 10000"/>
                  <a:gd name="connsiteX24" fmla="*/ 395 w 10000"/>
                  <a:gd name="connsiteY24" fmla="*/ 8368 h 10000"/>
                  <a:gd name="connsiteX25" fmla="*/ 420 w 10000"/>
                  <a:gd name="connsiteY25" fmla="*/ 8014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303 w 10000"/>
                  <a:gd name="connsiteY20" fmla="*/ 9150 h 10000"/>
                  <a:gd name="connsiteX21" fmla="*/ 2039 w 10000"/>
                  <a:gd name="connsiteY21" fmla="*/ 9067 h 10000"/>
                  <a:gd name="connsiteX22" fmla="*/ 1645 w 10000"/>
                  <a:gd name="connsiteY22" fmla="*/ 8889 h 10000"/>
                  <a:gd name="connsiteX23" fmla="*/ 1250 w 10000"/>
                  <a:gd name="connsiteY23" fmla="*/ 8711 h 10000"/>
                  <a:gd name="connsiteX24" fmla="*/ 900 w 10000"/>
                  <a:gd name="connsiteY24" fmla="*/ 8272 h 10000"/>
                  <a:gd name="connsiteX25" fmla="*/ 420 w 10000"/>
                  <a:gd name="connsiteY25" fmla="*/ 8014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303 w 10000"/>
                  <a:gd name="connsiteY20" fmla="*/ 9150 h 10000"/>
                  <a:gd name="connsiteX21" fmla="*/ 2039 w 10000"/>
                  <a:gd name="connsiteY21" fmla="*/ 9067 h 10000"/>
                  <a:gd name="connsiteX22" fmla="*/ 1645 w 10000"/>
                  <a:gd name="connsiteY22" fmla="*/ 8889 h 10000"/>
                  <a:gd name="connsiteX23" fmla="*/ 1477 w 10000"/>
                  <a:gd name="connsiteY23" fmla="*/ 8579 h 10000"/>
                  <a:gd name="connsiteX24" fmla="*/ 900 w 10000"/>
                  <a:gd name="connsiteY24" fmla="*/ 8272 h 10000"/>
                  <a:gd name="connsiteX25" fmla="*/ 420 w 10000"/>
                  <a:gd name="connsiteY25" fmla="*/ 8014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303 w 10000"/>
                  <a:gd name="connsiteY20" fmla="*/ 9150 h 10000"/>
                  <a:gd name="connsiteX21" fmla="*/ 2039 w 10000"/>
                  <a:gd name="connsiteY21" fmla="*/ 9067 h 10000"/>
                  <a:gd name="connsiteX22" fmla="*/ 1897 w 10000"/>
                  <a:gd name="connsiteY22" fmla="*/ 8937 h 10000"/>
                  <a:gd name="connsiteX23" fmla="*/ 1477 w 10000"/>
                  <a:gd name="connsiteY23" fmla="*/ 8579 h 10000"/>
                  <a:gd name="connsiteX24" fmla="*/ 900 w 10000"/>
                  <a:gd name="connsiteY24" fmla="*/ 8272 h 10000"/>
                  <a:gd name="connsiteX25" fmla="*/ 420 w 10000"/>
                  <a:gd name="connsiteY25" fmla="*/ 8014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303 w 10000"/>
                  <a:gd name="connsiteY20" fmla="*/ 9150 h 10000"/>
                  <a:gd name="connsiteX21" fmla="*/ 2140 w 10000"/>
                  <a:gd name="connsiteY21" fmla="*/ 9007 h 10000"/>
                  <a:gd name="connsiteX22" fmla="*/ 1897 w 10000"/>
                  <a:gd name="connsiteY22" fmla="*/ 8937 h 10000"/>
                  <a:gd name="connsiteX23" fmla="*/ 1477 w 10000"/>
                  <a:gd name="connsiteY23" fmla="*/ 8579 h 10000"/>
                  <a:gd name="connsiteX24" fmla="*/ 900 w 10000"/>
                  <a:gd name="connsiteY24" fmla="*/ 8272 h 10000"/>
                  <a:gd name="connsiteX25" fmla="*/ 420 w 10000"/>
                  <a:gd name="connsiteY25" fmla="*/ 8014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480 w 10000"/>
                  <a:gd name="connsiteY20" fmla="*/ 9114 h 10000"/>
                  <a:gd name="connsiteX21" fmla="*/ 2140 w 10000"/>
                  <a:gd name="connsiteY21" fmla="*/ 9007 h 10000"/>
                  <a:gd name="connsiteX22" fmla="*/ 1897 w 10000"/>
                  <a:gd name="connsiteY22" fmla="*/ 8937 h 10000"/>
                  <a:gd name="connsiteX23" fmla="*/ 1477 w 10000"/>
                  <a:gd name="connsiteY23" fmla="*/ 8579 h 10000"/>
                  <a:gd name="connsiteX24" fmla="*/ 900 w 10000"/>
                  <a:gd name="connsiteY24" fmla="*/ 8272 h 10000"/>
                  <a:gd name="connsiteX25" fmla="*/ 420 w 10000"/>
                  <a:gd name="connsiteY25" fmla="*/ 8014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480 w 10000"/>
                  <a:gd name="connsiteY20" fmla="*/ 9114 h 10000"/>
                  <a:gd name="connsiteX21" fmla="*/ 2140 w 10000"/>
                  <a:gd name="connsiteY21" fmla="*/ 9007 h 10000"/>
                  <a:gd name="connsiteX22" fmla="*/ 1897 w 10000"/>
                  <a:gd name="connsiteY22" fmla="*/ 8937 h 10000"/>
                  <a:gd name="connsiteX23" fmla="*/ 1477 w 10000"/>
                  <a:gd name="connsiteY23" fmla="*/ 8579 h 10000"/>
                  <a:gd name="connsiteX24" fmla="*/ 900 w 10000"/>
                  <a:gd name="connsiteY24" fmla="*/ 8272 h 10000"/>
                  <a:gd name="connsiteX25" fmla="*/ 218 w 10000"/>
                  <a:gd name="connsiteY25" fmla="*/ 7702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88 w 10077"/>
                  <a:gd name="connsiteY0" fmla="*/ 947 h 10000"/>
                  <a:gd name="connsiteX1" fmla="*/ 9682 w 10077"/>
                  <a:gd name="connsiteY1" fmla="*/ 1934 h 10000"/>
                  <a:gd name="connsiteX2" fmla="*/ 9814 w 10077"/>
                  <a:gd name="connsiteY2" fmla="*/ 2620 h 10000"/>
                  <a:gd name="connsiteX3" fmla="*/ 9814 w 10077"/>
                  <a:gd name="connsiteY3" fmla="*/ 4513 h 10000"/>
                  <a:gd name="connsiteX4" fmla="*/ 9551 w 10077"/>
                  <a:gd name="connsiteY4" fmla="*/ 5103 h 10000"/>
                  <a:gd name="connsiteX5" fmla="*/ 9419 w 10077"/>
                  <a:gd name="connsiteY5" fmla="*/ 5405 h 10000"/>
                  <a:gd name="connsiteX6" fmla="*/ 8893 w 10077"/>
                  <a:gd name="connsiteY6" fmla="*/ 6145 h 10000"/>
                  <a:gd name="connsiteX7" fmla="*/ 8366 w 10077"/>
                  <a:gd name="connsiteY7" fmla="*/ 6914 h 10000"/>
                  <a:gd name="connsiteX8" fmla="*/ 7709 w 10077"/>
                  <a:gd name="connsiteY8" fmla="*/ 7641 h 10000"/>
                  <a:gd name="connsiteX9" fmla="*/ 7248 w 10077"/>
                  <a:gd name="connsiteY9" fmla="*/ 7942 h 10000"/>
                  <a:gd name="connsiteX10" fmla="*/ 6722 w 10077"/>
                  <a:gd name="connsiteY10" fmla="*/ 8285 h 10000"/>
                  <a:gd name="connsiteX11" fmla="*/ 6327 w 10077"/>
                  <a:gd name="connsiteY11" fmla="*/ 8587 h 10000"/>
                  <a:gd name="connsiteX12" fmla="*/ 5669 w 10077"/>
                  <a:gd name="connsiteY12" fmla="*/ 8807 h 10000"/>
                  <a:gd name="connsiteX13" fmla="*/ 5538 w 10077"/>
                  <a:gd name="connsiteY13" fmla="*/ 8889 h 10000"/>
                  <a:gd name="connsiteX14" fmla="*/ 5143 w 10077"/>
                  <a:gd name="connsiteY14" fmla="*/ 9012 h 10000"/>
                  <a:gd name="connsiteX15" fmla="*/ 4748 w 10077"/>
                  <a:gd name="connsiteY15" fmla="*/ 9108 h 10000"/>
                  <a:gd name="connsiteX16" fmla="*/ 4222 w 10077"/>
                  <a:gd name="connsiteY16" fmla="*/ 9191 h 10000"/>
                  <a:gd name="connsiteX17" fmla="*/ 3695 w 10077"/>
                  <a:gd name="connsiteY17" fmla="*/ 9232 h 10000"/>
                  <a:gd name="connsiteX18" fmla="*/ 3169 w 10077"/>
                  <a:gd name="connsiteY18" fmla="*/ 9232 h 10000"/>
                  <a:gd name="connsiteX19" fmla="*/ 2774 w 10077"/>
                  <a:gd name="connsiteY19" fmla="*/ 9191 h 10000"/>
                  <a:gd name="connsiteX20" fmla="*/ 2557 w 10077"/>
                  <a:gd name="connsiteY20" fmla="*/ 9114 h 10000"/>
                  <a:gd name="connsiteX21" fmla="*/ 2217 w 10077"/>
                  <a:gd name="connsiteY21" fmla="*/ 9007 h 10000"/>
                  <a:gd name="connsiteX22" fmla="*/ 1974 w 10077"/>
                  <a:gd name="connsiteY22" fmla="*/ 8937 h 10000"/>
                  <a:gd name="connsiteX23" fmla="*/ 1554 w 10077"/>
                  <a:gd name="connsiteY23" fmla="*/ 8579 h 10000"/>
                  <a:gd name="connsiteX24" fmla="*/ 977 w 10077"/>
                  <a:gd name="connsiteY24" fmla="*/ 8272 h 10000"/>
                  <a:gd name="connsiteX25" fmla="*/ 295 w 10077"/>
                  <a:gd name="connsiteY25" fmla="*/ 7702 h 10000"/>
                  <a:gd name="connsiteX26" fmla="*/ 472 w 10077"/>
                  <a:gd name="connsiteY26" fmla="*/ 8422 h 10000"/>
                  <a:gd name="connsiteX27" fmla="*/ 77 w 10077"/>
                  <a:gd name="connsiteY27" fmla="*/ 8930 h 10000"/>
                  <a:gd name="connsiteX28" fmla="*/ 932 w 10077"/>
                  <a:gd name="connsiteY28" fmla="*/ 9355 h 10000"/>
                  <a:gd name="connsiteX29" fmla="*/ 1327 w 10077"/>
                  <a:gd name="connsiteY29" fmla="*/ 9534 h 10000"/>
                  <a:gd name="connsiteX30" fmla="*/ 1853 w 10077"/>
                  <a:gd name="connsiteY30" fmla="*/ 9753 h 10000"/>
                  <a:gd name="connsiteX31" fmla="*/ 2248 w 10077"/>
                  <a:gd name="connsiteY31" fmla="*/ 9877 h 10000"/>
                  <a:gd name="connsiteX32" fmla="*/ 2774 w 10077"/>
                  <a:gd name="connsiteY32" fmla="*/ 9959 h 10000"/>
                  <a:gd name="connsiteX33" fmla="*/ 3301 w 10077"/>
                  <a:gd name="connsiteY33" fmla="*/ 10000 h 10000"/>
                  <a:gd name="connsiteX34" fmla="*/ 3827 w 10077"/>
                  <a:gd name="connsiteY34" fmla="*/ 10000 h 10000"/>
                  <a:gd name="connsiteX35" fmla="*/ 4353 w 10077"/>
                  <a:gd name="connsiteY35" fmla="*/ 9959 h 10000"/>
                  <a:gd name="connsiteX36" fmla="*/ 4748 w 10077"/>
                  <a:gd name="connsiteY36" fmla="*/ 9918 h 10000"/>
                  <a:gd name="connsiteX37" fmla="*/ 5406 w 10077"/>
                  <a:gd name="connsiteY37" fmla="*/ 9794 h 10000"/>
                  <a:gd name="connsiteX38" fmla="*/ 6064 w 10077"/>
                  <a:gd name="connsiteY38" fmla="*/ 9534 h 10000"/>
                  <a:gd name="connsiteX39" fmla="*/ 6722 w 10077"/>
                  <a:gd name="connsiteY39" fmla="*/ 9273 h 10000"/>
                  <a:gd name="connsiteX40" fmla="*/ 6985 w 10077"/>
                  <a:gd name="connsiteY40" fmla="*/ 9067 h 10000"/>
                  <a:gd name="connsiteX41" fmla="*/ 7709 w 10077"/>
                  <a:gd name="connsiteY41" fmla="*/ 8505 h 10000"/>
                  <a:gd name="connsiteX42" fmla="*/ 8366 w 10077"/>
                  <a:gd name="connsiteY42" fmla="*/ 7942 h 10000"/>
                  <a:gd name="connsiteX43" fmla="*/ 8761 w 10077"/>
                  <a:gd name="connsiteY43" fmla="*/ 7339 h 10000"/>
                  <a:gd name="connsiteX44" fmla="*/ 9156 w 10077"/>
                  <a:gd name="connsiteY44" fmla="*/ 6790 h 10000"/>
                  <a:gd name="connsiteX45" fmla="*/ 9419 w 10077"/>
                  <a:gd name="connsiteY45" fmla="*/ 6187 h 10000"/>
                  <a:gd name="connsiteX46" fmla="*/ 9682 w 10077"/>
                  <a:gd name="connsiteY46" fmla="*/ 5583 h 10000"/>
                  <a:gd name="connsiteX47" fmla="*/ 9814 w 10077"/>
                  <a:gd name="connsiteY47" fmla="*/ 4856 h 10000"/>
                  <a:gd name="connsiteX48" fmla="*/ 10077 w 10077"/>
                  <a:gd name="connsiteY48" fmla="*/ 4115 h 10000"/>
                  <a:gd name="connsiteX49" fmla="*/ 10077 w 10077"/>
                  <a:gd name="connsiteY49" fmla="*/ 2867 h 10000"/>
                  <a:gd name="connsiteX50" fmla="*/ 9814 w 10077"/>
                  <a:gd name="connsiteY50" fmla="*/ 2181 h 10000"/>
                  <a:gd name="connsiteX51" fmla="*/ 9551 w 10077"/>
                  <a:gd name="connsiteY51" fmla="*/ 1495 h 10000"/>
                  <a:gd name="connsiteX52" fmla="*/ 9419 w 10077"/>
                  <a:gd name="connsiteY52" fmla="*/ 1331 h 10000"/>
                  <a:gd name="connsiteX53" fmla="*/ 9288 w 10077"/>
                  <a:gd name="connsiteY53" fmla="*/ 1152 h 10000"/>
                  <a:gd name="connsiteX54" fmla="*/ 9156 w 10077"/>
                  <a:gd name="connsiteY54" fmla="*/ 768 h 10000"/>
                  <a:gd name="connsiteX55" fmla="*/ 8630 w 10077"/>
                  <a:gd name="connsiteY55" fmla="*/ 82 h 10000"/>
                  <a:gd name="connsiteX56" fmla="*/ 8498 w 10077"/>
                  <a:gd name="connsiteY56" fmla="*/ 0 h 10000"/>
                  <a:gd name="connsiteX57" fmla="*/ 9288 w 10077"/>
                  <a:gd name="connsiteY57" fmla="*/ 947 h 10000"/>
                  <a:gd name="connsiteX0" fmla="*/ 9288 w 10077"/>
                  <a:gd name="connsiteY0" fmla="*/ 947 h 10000"/>
                  <a:gd name="connsiteX1" fmla="*/ 9682 w 10077"/>
                  <a:gd name="connsiteY1" fmla="*/ 1934 h 10000"/>
                  <a:gd name="connsiteX2" fmla="*/ 9814 w 10077"/>
                  <a:gd name="connsiteY2" fmla="*/ 2620 h 10000"/>
                  <a:gd name="connsiteX3" fmla="*/ 9814 w 10077"/>
                  <a:gd name="connsiteY3" fmla="*/ 4513 h 10000"/>
                  <a:gd name="connsiteX4" fmla="*/ 9551 w 10077"/>
                  <a:gd name="connsiteY4" fmla="*/ 5103 h 10000"/>
                  <a:gd name="connsiteX5" fmla="*/ 9419 w 10077"/>
                  <a:gd name="connsiteY5" fmla="*/ 5405 h 10000"/>
                  <a:gd name="connsiteX6" fmla="*/ 8893 w 10077"/>
                  <a:gd name="connsiteY6" fmla="*/ 6145 h 10000"/>
                  <a:gd name="connsiteX7" fmla="*/ 8366 w 10077"/>
                  <a:gd name="connsiteY7" fmla="*/ 6914 h 10000"/>
                  <a:gd name="connsiteX8" fmla="*/ 7709 w 10077"/>
                  <a:gd name="connsiteY8" fmla="*/ 7641 h 10000"/>
                  <a:gd name="connsiteX9" fmla="*/ 7248 w 10077"/>
                  <a:gd name="connsiteY9" fmla="*/ 7942 h 10000"/>
                  <a:gd name="connsiteX10" fmla="*/ 6722 w 10077"/>
                  <a:gd name="connsiteY10" fmla="*/ 8285 h 10000"/>
                  <a:gd name="connsiteX11" fmla="*/ 6327 w 10077"/>
                  <a:gd name="connsiteY11" fmla="*/ 8587 h 10000"/>
                  <a:gd name="connsiteX12" fmla="*/ 5669 w 10077"/>
                  <a:gd name="connsiteY12" fmla="*/ 8807 h 10000"/>
                  <a:gd name="connsiteX13" fmla="*/ 5538 w 10077"/>
                  <a:gd name="connsiteY13" fmla="*/ 8889 h 10000"/>
                  <a:gd name="connsiteX14" fmla="*/ 5143 w 10077"/>
                  <a:gd name="connsiteY14" fmla="*/ 9012 h 10000"/>
                  <a:gd name="connsiteX15" fmla="*/ 4748 w 10077"/>
                  <a:gd name="connsiteY15" fmla="*/ 9108 h 10000"/>
                  <a:gd name="connsiteX16" fmla="*/ 4222 w 10077"/>
                  <a:gd name="connsiteY16" fmla="*/ 9191 h 10000"/>
                  <a:gd name="connsiteX17" fmla="*/ 3695 w 10077"/>
                  <a:gd name="connsiteY17" fmla="*/ 9232 h 10000"/>
                  <a:gd name="connsiteX18" fmla="*/ 3169 w 10077"/>
                  <a:gd name="connsiteY18" fmla="*/ 9232 h 10000"/>
                  <a:gd name="connsiteX19" fmla="*/ 2774 w 10077"/>
                  <a:gd name="connsiteY19" fmla="*/ 9191 h 10000"/>
                  <a:gd name="connsiteX20" fmla="*/ 2557 w 10077"/>
                  <a:gd name="connsiteY20" fmla="*/ 9114 h 10000"/>
                  <a:gd name="connsiteX21" fmla="*/ 2217 w 10077"/>
                  <a:gd name="connsiteY21" fmla="*/ 9007 h 10000"/>
                  <a:gd name="connsiteX22" fmla="*/ 1974 w 10077"/>
                  <a:gd name="connsiteY22" fmla="*/ 8937 h 10000"/>
                  <a:gd name="connsiteX23" fmla="*/ 1554 w 10077"/>
                  <a:gd name="connsiteY23" fmla="*/ 8579 h 10000"/>
                  <a:gd name="connsiteX24" fmla="*/ 977 w 10077"/>
                  <a:gd name="connsiteY24" fmla="*/ 8272 h 10000"/>
                  <a:gd name="connsiteX25" fmla="*/ 295 w 10077"/>
                  <a:gd name="connsiteY25" fmla="*/ 7702 h 10000"/>
                  <a:gd name="connsiteX26" fmla="*/ 472 w 10077"/>
                  <a:gd name="connsiteY26" fmla="*/ 8422 h 10000"/>
                  <a:gd name="connsiteX27" fmla="*/ 77 w 10077"/>
                  <a:gd name="connsiteY27" fmla="*/ 8930 h 10000"/>
                  <a:gd name="connsiteX28" fmla="*/ 932 w 10077"/>
                  <a:gd name="connsiteY28" fmla="*/ 9355 h 10000"/>
                  <a:gd name="connsiteX29" fmla="*/ 1327 w 10077"/>
                  <a:gd name="connsiteY29" fmla="*/ 9534 h 10000"/>
                  <a:gd name="connsiteX30" fmla="*/ 1853 w 10077"/>
                  <a:gd name="connsiteY30" fmla="*/ 9753 h 10000"/>
                  <a:gd name="connsiteX31" fmla="*/ 2248 w 10077"/>
                  <a:gd name="connsiteY31" fmla="*/ 9877 h 10000"/>
                  <a:gd name="connsiteX32" fmla="*/ 2774 w 10077"/>
                  <a:gd name="connsiteY32" fmla="*/ 9959 h 10000"/>
                  <a:gd name="connsiteX33" fmla="*/ 3301 w 10077"/>
                  <a:gd name="connsiteY33" fmla="*/ 10000 h 10000"/>
                  <a:gd name="connsiteX34" fmla="*/ 3827 w 10077"/>
                  <a:gd name="connsiteY34" fmla="*/ 10000 h 10000"/>
                  <a:gd name="connsiteX35" fmla="*/ 4353 w 10077"/>
                  <a:gd name="connsiteY35" fmla="*/ 9959 h 10000"/>
                  <a:gd name="connsiteX36" fmla="*/ 4748 w 10077"/>
                  <a:gd name="connsiteY36" fmla="*/ 9918 h 10000"/>
                  <a:gd name="connsiteX37" fmla="*/ 5406 w 10077"/>
                  <a:gd name="connsiteY37" fmla="*/ 9794 h 10000"/>
                  <a:gd name="connsiteX38" fmla="*/ 6064 w 10077"/>
                  <a:gd name="connsiteY38" fmla="*/ 9534 h 10000"/>
                  <a:gd name="connsiteX39" fmla="*/ 6722 w 10077"/>
                  <a:gd name="connsiteY39" fmla="*/ 9273 h 10000"/>
                  <a:gd name="connsiteX40" fmla="*/ 6985 w 10077"/>
                  <a:gd name="connsiteY40" fmla="*/ 9067 h 10000"/>
                  <a:gd name="connsiteX41" fmla="*/ 7709 w 10077"/>
                  <a:gd name="connsiteY41" fmla="*/ 8505 h 10000"/>
                  <a:gd name="connsiteX42" fmla="*/ 8366 w 10077"/>
                  <a:gd name="connsiteY42" fmla="*/ 7942 h 10000"/>
                  <a:gd name="connsiteX43" fmla="*/ 8761 w 10077"/>
                  <a:gd name="connsiteY43" fmla="*/ 7339 h 10000"/>
                  <a:gd name="connsiteX44" fmla="*/ 9156 w 10077"/>
                  <a:gd name="connsiteY44" fmla="*/ 6790 h 10000"/>
                  <a:gd name="connsiteX45" fmla="*/ 9419 w 10077"/>
                  <a:gd name="connsiteY45" fmla="*/ 6187 h 10000"/>
                  <a:gd name="connsiteX46" fmla="*/ 9682 w 10077"/>
                  <a:gd name="connsiteY46" fmla="*/ 5583 h 10000"/>
                  <a:gd name="connsiteX47" fmla="*/ 9814 w 10077"/>
                  <a:gd name="connsiteY47" fmla="*/ 4856 h 10000"/>
                  <a:gd name="connsiteX48" fmla="*/ 10077 w 10077"/>
                  <a:gd name="connsiteY48" fmla="*/ 4115 h 10000"/>
                  <a:gd name="connsiteX49" fmla="*/ 10077 w 10077"/>
                  <a:gd name="connsiteY49" fmla="*/ 2867 h 10000"/>
                  <a:gd name="connsiteX50" fmla="*/ 9814 w 10077"/>
                  <a:gd name="connsiteY50" fmla="*/ 2181 h 10000"/>
                  <a:gd name="connsiteX51" fmla="*/ 9551 w 10077"/>
                  <a:gd name="connsiteY51" fmla="*/ 1495 h 10000"/>
                  <a:gd name="connsiteX52" fmla="*/ 9419 w 10077"/>
                  <a:gd name="connsiteY52" fmla="*/ 1331 h 10000"/>
                  <a:gd name="connsiteX53" fmla="*/ 9288 w 10077"/>
                  <a:gd name="connsiteY53" fmla="*/ 1152 h 10000"/>
                  <a:gd name="connsiteX54" fmla="*/ 9156 w 10077"/>
                  <a:gd name="connsiteY54" fmla="*/ 768 h 10000"/>
                  <a:gd name="connsiteX55" fmla="*/ 8630 w 10077"/>
                  <a:gd name="connsiteY55" fmla="*/ 82 h 10000"/>
                  <a:gd name="connsiteX56" fmla="*/ 8498 w 10077"/>
                  <a:gd name="connsiteY56" fmla="*/ 0 h 10000"/>
                  <a:gd name="connsiteX57" fmla="*/ 9288 w 10077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480 w 10000"/>
                  <a:gd name="connsiteY20" fmla="*/ 9114 h 10000"/>
                  <a:gd name="connsiteX21" fmla="*/ 2140 w 10000"/>
                  <a:gd name="connsiteY21" fmla="*/ 9007 h 10000"/>
                  <a:gd name="connsiteX22" fmla="*/ 1897 w 10000"/>
                  <a:gd name="connsiteY22" fmla="*/ 8937 h 10000"/>
                  <a:gd name="connsiteX23" fmla="*/ 1477 w 10000"/>
                  <a:gd name="connsiteY23" fmla="*/ 8579 h 10000"/>
                  <a:gd name="connsiteX24" fmla="*/ 900 w 10000"/>
                  <a:gd name="connsiteY24" fmla="*/ 8272 h 10000"/>
                  <a:gd name="connsiteX25" fmla="*/ 218 w 10000"/>
                  <a:gd name="connsiteY25" fmla="*/ 7702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480 w 10000"/>
                  <a:gd name="connsiteY20" fmla="*/ 9114 h 10000"/>
                  <a:gd name="connsiteX21" fmla="*/ 2140 w 10000"/>
                  <a:gd name="connsiteY21" fmla="*/ 9007 h 10000"/>
                  <a:gd name="connsiteX22" fmla="*/ 2099 w 10000"/>
                  <a:gd name="connsiteY22" fmla="*/ 8949 h 10000"/>
                  <a:gd name="connsiteX23" fmla="*/ 1477 w 10000"/>
                  <a:gd name="connsiteY23" fmla="*/ 8579 h 10000"/>
                  <a:gd name="connsiteX24" fmla="*/ 900 w 10000"/>
                  <a:gd name="connsiteY24" fmla="*/ 8272 h 10000"/>
                  <a:gd name="connsiteX25" fmla="*/ 218 w 10000"/>
                  <a:gd name="connsiteY25" fmla="*/ 7702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631 w 10000"/>
                  <a:gd name="connsiteY20" fmla="*/ 9114 h 10000"/>
                  <a:gd name="connsiteX21" fmla="*/ 2140 w 10000"/>
                  <a:gd name="connsiteY21" fmla="*/ 9007 h 10000"/>
                  <a:gd name="connsiteX22" fmla="*/ 2099 w 10000"/>
                  <a:gd name="connsiteY22" fmla="*/ 8949 h 10000"/>
                  <a:gd name="connsiteX23" fmla="*/ 1477 w 10000"/>
                  <a:gd name="connsiteY23" fmla="*/ 8579 h 10000"/>
                  <a:gd name="connsiteX24" fmla="*/ 900 w 10000"/>
                  <a:gd name="connsiteY24" fmla="*/ 8272 h 10000"/>
                  <a:gd name="connsiteX25" fmla="*/ 218 w 10000"/>
                  <a:gd name="connsiteY25" fmla="*/ 7702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631 w 10000"/>
                  <a:gd name="connsiteY20" fmla="*/ 9114 h 10000"/>
                  <a:gd name="connsiteX21" fmla="*/ 2140 w 10000"/>
                  <a:gd name="connsiteY21" fmla="*/ 9007 h 10000"/>
                  <a:gd name="connsiteX22" fmla="*/ 1477 w 10000"/>
                  <a:gd name="connsiteY22" fmla="*/ 8579 h 10000"/>
                  <a:gd name="connsiteX23" fmla="*/ 900 w 10000"/>
                  <a:gd name="connsiteY23" fmla="*/ 8272 h 10000"/>
                  <a:gd name="connsiteX24" fmla="*/ 218 w 10000"/>
                  <a:gd name="connsiteY24" fmla="*/ 7702 h 10000"/>
                  <a:gd name="connsiteX25" fmla="*/ 395 w 10000"/>
                  <a:gd name="connsiteY25" fmla="*/ 8422 h 10000"/>
                  <a:gd name="connsiteX26" fmla="*/ 0 w 10000"/>
                  <a:gd name="connsiteY26" fmla="*/ 8930 h 10000"/>
                  <a:gd name="connsiteX27" fmla="*/ 855 w 10000"/>
                  <a:gd name="connsiteY27" fmla="*/ 9355 h 10000"/>
                  <a:gd name="connsiteX28" fmla="*/ 1250 w 10000"/>
                  <a:gd name="connsiteY28" fmla="*/ 9534 h 10000"/>
                  <a:gd name="connsiteX29" fmla="*/ 1776 w 10000"/>
                  <a:gd name="connsiteY29" fmla="*/ 9753 h 10000"/>
                  <a:gd name="connsiteX30" fmla="*/ 2171 w 10000"/>
                  <a:gd name="connsiteY30" fmla="*/ 9877 h 10000"/>
                  <a:gd name="connsiteX31" fmla="*/ 2697 w 10000"/>
                  <a:gd name="connsiteY31" fmla="*/ 9959 h 10000"/>
                  <a:gd name="connsiteX32" fmla="*/ 3224 w 10000"/>
                  <a:gd name="connsiteY32" fmla="*/ 10000 h 10000"/>
                  <a:gd name="connsiteX33" fmla="*/ 3750 w 10000"/>
                  <a:gd name="connsiteY33" fmla="*/ 10000 h 10000"/>
                  <a:gd name="connsiteX34" fmla="*/ 4276 w 10000"/>
                  <a:gd name="connsiteY34" fmla="*/ 9959 h 10000"/>
                  <a:gd name="connsiteX35" fmla="*/ 4671 w 10000"/>
                  <a:gd name="connsiteY35" fmla="*/ 9918 h 10000"/>
                  <a:gd name="connsiteX36" fmla="*/ 5329 w 10000"/>
                  <a:gd name="connsiteY36" fmla="*/ 9794 h 10000"/>
                  <a:gd name="connsiteX37" fmla="*/ 5987 w 10000"/>
                  <a:gd name="connsiteY37" fmla="*/ 9534 h 10000"/>
                  <a:gd name="connsiteX38" fmla="*/ 6645 w 10000"/>
                  <a:gd name="connsiteY38" fmla="*/ 9273 h 10000"/>
                  <a:gd name="connsiteX39" fmla="*/ 6908 w 10000"/>
                  <a:gd name="connsiteY39" fmla="*/ 9067 h 10000"/>
                  <a:gd name="connsiteX40" fmla="*/ 7632 w 10000"/>
                  <a:gd name="connsiteY40" fmla="*/ 8505 h 10000"/>
                  <a:gd name="connsiteX41" fmla="*/ 8289 w 10000"/>
                  <a:gd name="connsiteY41" fmla="*/ 7942 h 10000"/>
                  <a:gd name="connsiteX42" fmla="*/ 8684 w 10000"/>
                  <a:gd name="connsiteY42" fmla="*/ 7339 h 10000"/>
                  <a:gd name="connsiteX43" fmla="*/ 9079 w 10000"/>
                  <a:gd name="connsiteY43" fmla="*/ 6790 h 10000"/>
                  <a:gd name="connsiteX44" fmla="*/ 9342 w 10000"/>
                  <a:gd name="connsiteY44" fmla="*/ 6187 h 10000"/>
                  <a:gd name="connsiteX45" fmla="*/ 9605 w 10000"/>
                  <a:gd name="connsiteY45" fmla="*/ 5583 h 10000"/>
                  <a:gd name="connsiteX46" fmla="*/ 9737 w 10000"/>
                  <a:gd name="connsiteY46" fmla="*/ 4856 h 10000"/>
                  <a:gd name="connsiteX47" fmla="*/ 10000 w 10000"/>
                  <a:gd name="connsiteY47" fmla="*/ 4115 h 10000"/>
                  <a:gd name="connsiteX48" fmla="*/ 10000 w 10000"/>
                  <a:gd name="connsiteY48" fmla="*/ 2867 h 10000"/>
                  <a:gd name="connsiteX49" fmla="*/ 9737 w 10000"/>
                  <a:gd name="connsiteY49" fmla="*/ 2181 h 10000"/>
                  <a:gd name="connsiteX50" fmla="*/ 9474 w 10000"/>
                  <a:gd name="connsiteY50" fmla="*/ 1495 h 10000"/>
                  <a:gd name="connsiteX51" fmla="*/ 9342 w 10000"/>
                  <a:gd name="connsiteY51" fmla="*/ 1331 h 10000"/>
                  <a:gd name="connsiteX52" fmla="*/ 9211 w 10000"/>
                  <a:gd name="connsiteY52" fmla="*/ 1152 h 10000"/>
                  <a:gd name="connsiteX53" fmla="*/ 9079 w 10000"/>
                  <a:gd name="connsiteY53" fmla="*/ 768 h 10000"/>
                  <a:gd name="connsiteX54" fmla="*/ 8553 w 10000"/>
                  <a:gd name="connsiteY54" fmla="*/ 82 h 10000"/>
                  <a:gd name="connsiteX55" fmla="*/ 8421 w 10000"/>
                  <a:gd name="connsiteY55" fmla="*/ 0 h 10000"/>
                  <a:gd name="connsiteX56" fmla="*/ 9211 w 10000"/>
                  <a:gd name="connsiteY56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949 w 10000"/>
                  <a:gd name="connsiteY19" fmla="*/ 9131 h 10000"/>
                  <a:gd name="connsiteX20" fmla="*/ 2631 w 10000"/>
                  <a:gd name="connsiteY20" fmla="*/ 9114 h 10000"/>
                  <a:gd name="connsiteX21" fmla="*/ 2140 w 10000"/>
                  <a:gd name="connsiteY21" fmla="*/ 9007 h 10000"/>
                  <a:gd name="connsiteX22" fmla="*/ 1477 w 10000"/>
                  <a:gd name="connsiteY22" fmla="*/ 8579 h 10000"/>
                  <a:gd name="connsiteX23" fmla="*/ 900 w 10000"/>
                  <a:gd name="connsiteY23" fmla="*/ 8272 h 10000"/>
                  <a:gd name="connsiteX24" fmla="*/ 218 w 10000"/>
                  <a:gd name="connsiteY24" fmla="*/ 7702 h 10000"/>
                  <a:gd name="connsiteX25" fmla="*/ 395 w 10000"/>
                  <a:gd name="connsiteY25" fmla="*/ 8422 h 10000"/>
                  <a:gd name="connsiteX26" fmla="*/ 0 w 10000"/>
                  <a:gd name="connsiteY26" fmla="*/ 8930 h 10000"/>
                  <a:gd name="connsiteX27" fmla="*/ 855 w 10000"/>
                  <a:gd name="connsiteY27" fmla="*/ 9355 h 10000"/>
                  <a:gd name="connsiteX28" fmla="*/ 1250 w 10000"/>
                  <a:gd name="connsiteY28" fmla="*/ 9534 h 10000"/>
                  <a:gd name="connsiteX29" fmla="*/ 1776 w 10000"/>
                  <a:gd name="connsiteY29" fmla="*/ 9753 h 10000"/>
                  <a:gd name="connsiteX30" fmla="*/ 2171 w 10000"/>
                  <a:gd name="connsiteY30" fmla="*/ 9877 h 10000"/>
                  <a:gd name="connsiteX31" fmla="*/ 2697 w 10000"/>
                  <a:gd name="connsiteY31" fmla="*/ 9959 h 10000"/>
                  <a:gd name="connsiteX32" fmla="*/ 3224 w 10000"/>
                  <a:gd name="connsiteY32" fmla="*/ 10000 h 10000"/>
                  <a:gd name="connsiteX33" fmla="*/ 3750 w 10000"/>
                  <a:gd name="connsiteY33" fmla="*/ 10000 h 10000"/>
                  <a:gd name="connsiteX34" fmla="*/ 4276 w 10000"/>
                  <a:gd name="connsiteY34" fmla="*/ 9959 h 10000"/>
                  <a:gd name="connsiteX35" fmla="*/ 4671 w 10000"/>
                  <a:gd name="connsiteY35" fmla="*/ 9918 h 10000"/>
                  <a:gd name="connsiteX36" fmla="*/ 5329 w 10000"/>
                  <a:gd name="connsiteY36" fmla="*/ 9794 h 10000"/>
                  <a:gd name="connsiteX37" fmla="*/ 5987 w 10000"/>
                  <a:gd name="connsiteY37" fmla="*/ 9534 h 10000"/>
                  <a:gd name="connsiteX38" fmla="*/ 6645 w 10000"/>
                  <a:gd name="connsiteY38" fmla="*/ 9273 h 10000"/>
                  <a:gd name="connsiteX39" fmla="*/ 6908 w 10000"/>
                  <a:gd name="connsiteY39" fmla="*/ 9067 h 10000"/>
                  <a:gd name="connsiteX40" fmla="*/ 7632 w 10000"/>
                  <a:gd name="connsiteY40" fmla="*/ 8505 h 10000"/>
                  <a:gd name="connsiteX41" fmla="*/ 8289 w 10000"/>
                  <a:gd name="connsiteY41" fmla="*/ 7942 h 10000"/>
                  <a:gd name="connsiteX42" fmla="*/ 8684 w 10000"/>
                  <a:gd name="connsiteY42" fmla="*/ 7339 h 10000"/>
                  <a:gd name="connsiteX43" fmla="*/ 9079 w 10000"/>
                  <a:gd name="connsiteY43" fmla="*/ 6790 h 10000"/>
                  <a:gd name="connsiteX44" fmla="*/ 9342 w 10000"/>
                  <a:gd name="connsiteY44" fmla="*/ 6187 h 10000"/>
                  <a:gd name="connsiteX45" fmla="*/ 9605 w 10000"/>
                  <a:gd name="connsiteY45" fmla="*/ 5583 h 10000"/>
                  <a:gd name="connsiteX46" fmla="*/ 9737 w 10000"/>
                  <a:gd name="connsiteY46" fmla="*/ 4856 h 10000"/>
                  <a:gd name="connsiteX47" fmla="*/ 10000 w 10000"/>
                  <a:gd name="connsiteY47" fmla="*/ 4115 h 10000"/>
                  <a:gd name="connsiteX48" fmla="*/ 10000 w 10000"/>
                  <a:gd name="connsiteY48" fmla="*/ 2867 h 10000"/>
                  <a:gd name="connsiteX49" fmla="*/ 9737 w 10000"/>
                  <a:gd name="connsiteY49" fmla="*/ 2181 h 10000"/>
                  <a:gd name="connsiteX50" fmla="*/ 9474 w 10000"/>
                  <a:gd name="connsiteY50" fmla="*/ 1495 h 10000"/>
                  <a:gd name="connsiteX51" fmla="*/ 9342 w 10000"/>
                  <a:gd name="connsiteY51" fmla="*/ 1331 h 10000"/>
                  <a:gd name="connsiteX52" fmla="*/ 9211 w 10000"/>
                  <a:gd name="connsiteY52" fmla="*/ 1152 h 10000"/>
                  <a:gd name="connsiteX53" fmla="*/ 9079 w 10000"/>
                  <a:gd name="connsiteY53" fmla="*/ 768 h 10000"/>
                  <a:gd name="connsiteX54" fmla="*/ 8553 w 10000"/>
                  <a:gd name="connsiteY54" fmla="*/ 82 h 10000"/>
                  <a:gd name="connsiteX55" fmla="*/ 8421 w 10000"/>
                  <a:gd name="connsiteY55" fmla="*/ 0 h 10000"/>
                  <a:gd name="connsiteX56" fmla="*/ 9211 w 10000"/>
                  <a:gd name="connsiteY56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949 w 10000"/>
                  <a:gd name="connsiteY19" fmla="*/ 9131 h 10000"/>
                  <a:gd name="connsiteX20" fmla="*/ 2631 w 10000"/>
                  <a:gd name="connsiteY20" fmla="*/ 9114 h 10000"/>
                  <a:gd name="connsiteX21" fmla="*/ 1938 w 10000"/>
                  <a:gd name="connsiteY21" fmla="*/ 8875 h 10000"/>
                  <a:gd name="connsiteX22" fmla="*/ 1477 w 10000"/>
                  <a:gd name="connsiteY22" fmla="*/ 8579 h 10000"/>
                  <a:gd name="connsiteX23" fmla="*/ 900 w 10000"/>
                  <a:gd name="connsiteY23" fmla="*/ 8272 h 10000"/>
                  <a:gd name="connsiteX24" fmla="*/ 218 w 10000"/>
                  <a:gd name="connsiteY24" fmla="*/ 7702 h 10000"/>
                  <a:gd name="connsiteX25" fmla="*/ 395 w 10000"/>
                  <a:gd name="connsiteY25" fmla="*/ 8422 h 10000"/>
                  <a:gd name="connsiteX26" fmla="*/ 0 w 10000"/>
                  <a:gd name="connsiteY26" fmla="*/ 8930 h 10000"/>
                  <a:gd name="connsiteX27" fmla="*/ 855 w 10000"/>
                  <a:gd name="connsiteY27" fmla="*/ 9355 h 10000"/>
                  <a:gd name="connsiteX28" fmla="*/ 1250 w 10000"/>
                  <a:gd name="connsiteY28" fmla="*/ 9534 h 10000"/>
                  <a:gd name="connsiteX29" fmla="*/ 1776 w 10000"/>
                  <a:gd name="connsiteY29" fmla="*/ 9753 h 10000"/>
                  <a:gd name="connsiteX30" fmla="*/ 2171 w 10000"/>
                  <a:gd name="connsiteY30" fmla="*/ 9877 h 10000"/>
                  <a:gd name="connsiteX31" fmla="*/ 2697 w 10000"/>
                  <a:gd name="connsiteY31" fmla="*/ 9959 h 10000"/>
                  <a:gd name="connsiteX32" fmla="*/ 3224 w 10000"/>
                  <a:gd name="connsiteY32" fmla="*/ 10000 h 10000"/>
                  <a:gd name="connsiteX33" fmla="*/ 3750 w 10000"/>
                  <a:gd name="connsiteY33" fmla="*/ 10000 h 10000"/>
                  <a:gd name="connsiteX34" fmla="*/ 4276 w 10000"/>
                  <a:gd name="connsiteY34" fmla="*/ 9959 h 10000"/>
                  <a:gd name="connsiteX35" fmla="*/ 4671 w 10000"/>
                  <a:gd name="connsiteY35" fmla="*/ 9918 h 10000"/>
                  <a:gd name="connsiteX36" fmla="*/ 5329 w 10000"/>
                  <a:gd name="connsiteY36" fmla="*/ 9794 h 10000"/>
                  <a:gd name="connsiteX37" fmla="*/ 5987 w 10000"/>
                  <a:gd name="connsiteY37" fmla="*/ 9534 h 10000"/>
                  <a:gd name="connsiteX38" fmla="*/ 6645 w 10000"/>
                  <a:gd name="connsiteY38" fmla="*/ 9273 h 10000"/>
                  <a:gd name="connsiteX39" fmla="*/ 6908 w 10000"/>
                  <a:gd name="connsiteY39" fmla="*/ 9067 h 10000"/>
                  <a:gd name="connsiteX40" fmla="*/ 7632 w 10000"/>
                  <a:gd name="connsiteY40" fmla="*/ 8505 h 10000"/>
                  <a:gd name="connsiteX41" fmla="*/ 8289 w 10000"/>
                  <a:gd name="connsiteY41" fmla="*/ 7942 h 10000"/>
                  <a:gd name="connsiteX42" fmla="*/ 8684 w 10000"/>
                  <a:gd name="connsiteY42" fmla="*/ 7339 h 10000"/>
                  <a:gd name="connsiteX43" fmla="*/ 9079 w 10000"/>
                  <a:gd name="connsiteY43" fmla="*/ 6790 h 10000"/>
                  <a:gd name="connsiteX44" fmla="*/ 9342 w 10000"/>
                  <a:gd name="connsiteY44" fmla="*/ 6187 h 10000"/>
                  <a:gd name="connsiteX45" fmla="*/ 9605 w 10000"/>
                  <a:gd name="connsiteY45" fmla="*/ 5583 h 10000"/>
                  <a:gd name="connsiteX46" fmla="*/ 9737 w 10000"/>
                  <a:gd name="connsiteY46" fmla="*/ 4856 h 10000"/>
                  <a:gd name="connsiteX47" fmla="*/ 10000 w 10000"/>
                  <a:gd name="connsiteY47" fmla="*/ 4115 h 10000"/>
                  <a:gd name="connsiteX48" fmla="*/ 10000 w 10000"/>
                  <a:gd name="connsiteY48" fmla="*/ 2867 h 10000"/>
                  <a:gd name="connsiteX49" fmla="*/ 9737 w 10000"/>
                  <a:gd name="connsiteY49" fmla="*/ 2181 h 10000"/>
                  <a:gd name="connsiteX50" fmla="*/ 9474 w 10000"/>
                  <a:gd name="connsiteY50" fmla="*/ 1495 h 10000"/>
                  <a:gd name="connsiteX51" fmla="*/ 9342 w 10000"/>
                  <a:gd name="connsiteY51" fmla="*/ 1331 h 10000"/>
                  <a:gd name="connsiteX52" fmla="*/ 9211 w 10000"/>
                  <a:gd name="connsiteY52" fmla="*/ 1152 h 10000"/>
                  <a:gd name="connsiteX53" fmla="*/ 9079 w 10000"/>
                  <a:gd name="connsiteY53" fmla="*/ 768 h 10000"/>
                  <a:gd name="connsiteX54" fmla="*/ 8553 w 10000"/>
                  <a:gd name="connsiteY54" fmla="*/ 82 h 10000"/>
                  <a:gd name="connsiteX55" fmla="*/ 8421 w 10000"/>
                  <a:gd name="connsiteY55" fmla="*/ 0 h 10000"/>
                  <a:gd name="connsiteX56" fmla="*/ 9211 w 10000"/>
                  <a:gd name="connsiteY56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949 w 10000"/>
                  <a:gd name="connsiteY19" fmla="*/ 9131 h 10000"/>
                  <a:gd name="connsiteX20" fmla="*/ 2631 w 10000"/>
                  <a:gd name="connsiteY20" fmla="*/ 9114 h 10000"/>
                  <a:gd name="connsiteX21" fmla="*/ 1938 w 10000"/>
                  <a:gd name="connsiteY21" fmla="*/ 8875 h 10000"/>
                  <a:gd name="connsiteX22" fmla="*/ 1477 w 10000"/>
                  <a:gd name="connsiteY22" fmla="*/ 8579 h 10000"/>
                  <a:gd name="connsiteX23" fmla="*/ 900 w 10000"/>
                  <a:gd name="connsiteY23" fmla="*/ 8272 h 10000"/>
                  <a:gd name="connsiteX24" fmla="*/ 218 w 10000"/>
                  <a:gd name="connsiteY24" fmla="*/ 7702 h 10000"/>
                  <a:gd name="connsiteX25" fmla="*/ 395 w 10000"/>
                  <a:gd name="connsiteY25" fmla="*/ 8422 h 10000"/>
                  <a:gd name="connsiteX26" fmla="*/ 0 w 10000"/>
                  <a:gd name="connsiteY26" fmla="*/ 8930 h 10000"/>
                  <a:gd name="connsiteX27" fmla="*/ 855 w 10000"/>
                  <a:gd name="connsiteY27" fmla="*/ 9355 h 10000"/>
                  <a:gd name="connsiteX28" fmla="*/ 1250 w 10000"/>
                  <a:gd name="connsiteY28" fmla="*/ 9534 h 10000"/>
                  <a:gd name="connsiteX29" fmla="*/ 1776 w 10000"/>
                  <a:gd name="connsiteY29" fmla="*/ 9753 h 10000"/>
                  <a:gd name="connsiteX30" fmla="*/ 2171 w 10000"/>
                  <a:gd name="connsiteY30" fmla="*/ 9877 h 10000"/>
                  <a:gd name="connsiteX31" fmla="*/ 2697 w 10000"/>
                  <a:gd name="connsiteY31" fmla="*/ 9959 h 10000"/>
                  <a:gd name="connsiteX32" fmla="*/ 3224 w 10000"/>
                  <a:gd name="connsiteY32" fmla="*/ 10000 h 10000"/>
                  <a:gd name="connsiteX33" fmla="*/ 3750 w 10000"/>
                  <a:gd name="connsiteY33" fmla="*/ 10000 h 10000"/>
                  <a:gd name="connsiteX34" fmla="*/ 4276 w 10000"/>
                  <a:gd name="connsiteY34" fmla="*/ 9959 h 10000"/>
                  <a:gd name="connsiteX35" fmla="*/ 4671 w 10000"/>
                  <a:gd name="connsiteY35" fmla="*/ 9918 h 10000"/>
                  <a:gd name="connsiteX36" fmla="*/ 5329 w 10000"/>
                  <a:gd name="connsiteY36" fmla="*/ 9794 h 10000"/>
                  <a:gd name="connsiteX37" fmla="*/ 5987 w 10000"/>
                  <a:gd name="connsiteY37" fmla="*/ 9534 h 10000"/>
                  <a:gd name="connsiteX38" fmla="*/ 6645 w 10000"/>
                  <a:gd name="connsiteY38" fmla="*/ 9273 h 10000"/>
                  <a:gd name="connsiteX39" fmla="*/ 6908 w 10000"/>
                  <a:gd name="connsiteY39" fmla="*/ 9067 h 10000"/>
                  <a:gd name="connsiteX40" fmla="*/ 7632 w 10000"/>
                  <a:gd name="connsiteY40" fmla="*/ 8505 h 10000"/>
                  <a:gd name="connsiteX41" fmla="*/ 8289 w 10000"/>
                  <a:gd name="connsiteY41" fmla="*/ 7942 h 10000"/>
                  <a:gd name="connsiteX42" fmla="*/ 8684 w 10000"/>
                  <a:gd name="connsiteY42" fmla="*/ 7339 h 10000"/>
                  <a:gd name="connsiteX43" fmla="*/ 9079 w 10000"/>
                  <a:gd name="connsiteY43" fmla="*/ 6790 h 10000"/>
                  <a:gd name="connsiteX44" fmla="*/ 9342 w 10000"/>
                  <a:gd name="connsiteY44" fmla="*/ 6187 h 10000"/>
                  <a:gd name="connsiteX45" fmla="*/ 9605 w 10000"/>
                  <a:gd name="connsiteY45" fmla="*/ 5583 h 10000"/>
                  <a:gd name="connsiteX46" fmla="*/ 9737 w 10000"/>
                  <a:gd name="connsiteY46" fmla="*/ 4856 h 10000"/>
                  <a:gd name="connsiteX47" fmla="*/ 10000 w 10000"/>
                  <a:gd name="connsiteY47" fmla="*/ 4115 h 10000"/>
                  <a:gd name="connsiteX48" fmla="*/ 10000 w 10000"/>
                  <a:gd name="connsiteY48" fmla="*/ 2867 h 10000"/>
                  <a:gd name="connsiteX49" fmla="*/ 9737 w 10000"/>
                  <a:gd name="connsiteY49" fmla="*/ 2181 h 10000"/>
                  <a:gd name="connsiteX50" fmla="*/ 9474 w 10000"/>
                  <a:gd name="connsiteY50" fmla="*/ 1495 h 10000"/>
                  <a:gd name="connsiteX51" fmla="*/ 9342 w 10000"/>
                  <a:gd name="connsiteY51" fmla="*/ 1331 h 10000"/>
                  <a:gd name="connsiteX52" fmla="*/ 9211 w 10000"/>
                  <a:gd name="connsiteY52" fmla="*/ 1152 h 10000"/>
                  <a:gd name="connsiteX53" fmla="*/ 9079 w 10000"/>
                  <a:gd name="connsiteY53" fmla="*/ 768 h 10000"/>
                  <a:gd name="connsiteX54" fmla="*/ 8553 w 10000"/>
                  <a:gd name="connsiteY54" fmla="*/ 82 h 10000"/>
                  <a:gd name="connsiteX55" fmla="*/ 8421 w 10000"/>
                  <a:gd name="connsiteY55" fmla="*/ 0 h 10000"/>
                  <a:gd name="connsiteX56" fmla="*/ 9211 w 10000"/>
                  <a:gd name="connsiteY56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949 w 10000"/>
                  <a:gd name="connsiteY19" fmla="*/ 9131 h 10000"/>
                  <a:gd name="connsiteX20" fmla="*/ 2631 w 10000"/>
                  <a:gd name="connsiteY20" fmla="*/ 9114 h 10000"/>
                  <a:gd name="connsiteX21" fmla="*/ 1938 w 10000"/>
                  <a:gd name="connsiteY21" fmla="*/ 8875 h 10000"/>
                  <a:gd name="connsiteX22" fmla="*/ 1477 w 10000"/>
                  <a:gd name="connsiteY22" fmla="*/ 8579 h 10000"/>
                  <a:gd name="connsiteX23" fmla="*/ 900 w 10000"/>
                  <a:gd name="connsiteY23" fmla="*/ 8272 h 10000"/>
                  <a:gd name="connsiteX24" fmla="*/ 218 w 10000"/>
                  <a:gd name="connsiteY24" fmla="*/ 7702 h 10000"/>
                  <a:gd name="connsiteX25" fmla="*/ 395 w 10000"/>
                  <a:gd name="connsiteY25" fmla="*/ 8422 h 10000"/>
                  <a:gd name="connsiteX26" fmla="*/ 0 w 10000"/>
                  <a:gd name="connsiteY26" fmla="*/ 8930 h 10000"/>
                  <a:gd name="connsiteX27" fmla="*/ 855 w 10000"/>
                  <a:gd name="connsiteY27" fmla="*/ 9355 h 10000"/>
                  <a:gd name="connsiteX28" fmla="*/ 1250 w 10000"/>
                  <a:gd name="connsiteY28" fmla="*/ 9534 h 10000"/>
                  <a:gd name="connsiteX29" fmla="*/ 1776 w 10000"/>
                  <a:gd name="connsiteY29" fmla="*/ 9753 h 10000"/>
                  <a:gd name="connsiteX30" fmla="*/ 2171 w 10000"/>
                  <a:gd name="connsiteY30" fmla="*/ 9877 h 10000"/>
                  <a:gd name="connsiteX31" fmla="*/ 2697 w 10000"/>
                  <a:gd name="connsiteY31" fmla="*/ 9959 h 10000"/>
                  <a:gd name="connsiteX32" fmla="*/ 3224 w 10000"/>
                  <a:gd name="connsiteY32" fmla="*/ 10000 h 10000"/>
                  <a:gd name="connsiteX33" fmla="*/ 3750 w 10000"/>
                  <a:gd name="connsiteY33" fmla="*/ 10000 h 10000"/>
                  <a:gd name="connsiteX34" fmla="*/ 4276 w 10000"/>
                  <a:gd name="connsiteY34" fmla="*/ 9959 h 10000"/>
                  <a:gd name="connsiteX35" fmla="*/ 4671 w 10000"/>
                  <a:gd name="connsiteY35" fmla="*/ 9918 h 10000"/>
                  <a:gd name="connsiteX36" fmla="*/ 5329 w 10000"/>
                  <a:gd name="connsiteY36" fmla="*/ 9794 h 10000"/>
                  <a:gd name="connsiteX37" fmla="*/ 5987 w 10000"/>
                  <a:gd name="connsiteY37" fmla="*/ 9534 h 10000"/>
                  <a:gd name="connsiteX38" fmla="*/ 6645 w 10000"/>
                  <a:gd name="connsiteY38" fmla="*/ 9273 h 10000"/>
                  <a:gd name="connsiteX39" fmla="*/ 6908 w 10000"/>
                  <a:gd name="connsiteY39" fmla="*/ 9067 h 10000"/>
                  <a:gd name="connsiteX40" fmla="*/ 7632 w 10000"/>
                  <a:gd name="connsiteY40" fmla="*/ 8505 h 10000"/>
                  <a:gd name="connsiteX41" fmla="*/ 8289 w 10000"/>
                  <a:gd name="connsiteY41" fmla="*/ 7942 h 10000"/>
                  <a:gd name="connsiteX42" fmla="*/ 8684 w 10000"/>
                  <a:gd name="connsiteY42" fmla="*/ 7339 h 10000"/>
                  <a:gd name="connsiteX43" fmla="*/ 9079 w 10000"/>
                  <a:gd name="connsiteY43" fmla="*/ 6790 h 10000"/>
                  <a:gd name="connsiteX44" fmla="*/ 9342 w 10000"/>
                  <a:gd name="connsiteY44" fmla="*/ 6187 h 10000"/>
                  <a:gd name="connsiteX45" fmla="*/ 9605 w 10000"/>
                  <a:gd name="connsiteY45" fmla="*/ 5583 h 10000"/>
                  <a:gd name="connsiteX46" fmla="*/ 9737 w 10000"/>
                  <a:gd name="connsiteY46" fmla="*/ 4856 h 10000"/>
                  <a:gd name="connsiteX47" fmla="*/ 10000 w 10000"/>
                  <a:gd name="connsiteY47" fmla="*/ 4115 h 10000"/>
                  <a:gd name="connsiteX48" fmla="*/ 10000 w 10000"/>
                  <a:gd name="connsiteY48" fmla="*/ 2867 h 10000"/>
                  <a:gd name="connsiteX49" fmla="*/ 9737 w 10000"/>
                  <a:gd name="connsiteY49" fmla="*/ 2181 h 10000"/>
                  <a:gd name="connsiteX50" fmla="*/ 9474 w 10000"/>
                  <a:gd name="connsiteY50" fmla="*/ 1495 h 10000"/>
                  <a:gd name="connsiteX51" fmla="*/ 9342 w 10000"/>
                  <a:gd name="connsiteY51" fmla="*/ 1331 h 10000"/>
                  <a:gd name="connsiteX52" fmla="*/ 9211 w 10000"/>
                  <a:gd name="connsiteY52" fmla="*/ 1152 h 10000"/>
                  <a:gd name="connsiteX53" fmla="*/ 9079 w 10000"/>
                  <a:gd name="connsiteY53" fmla="*/ 768 h 10000"/>
                  <a:gd name="connsiteX54" fmla="*/ 8553 w 10000"/>
                  <a:gd name="connsiteY54" fmla="*/ 82 h 10000"/>
                  <a:gd name="connsiteX55" fmla="*/ 8421 w 10000"/>
                  <a:gd name="connsiteY55" fmla="*/ 0 h 10000"/>
                  <a:gd name="connsiteX56" fmla="*/ 9211 w 10000"/>
                  <a:gd name="connsiteY56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949 w 10000"/>
                  <a:gd name="connsiteY19" fmla="*/ 9131 h 10000"/>
                  <a:gd name="connsiteX20" fmla="*/ 2631 w 10000"/>
                  <a:gd name="connsiteY20" fmla="*/ 9114 h 10000"/>
                  <a:gd name="connsiteX21" fmla="*/ 1938 w 10000"/>
                  <a:gd name="connsiteY21" fmla="*/ 8875 h 10000"/>
                  <a:gd name="connsiteX22" fmla="*/ 1326 w 10000"/>
                  <a:gd name="connsiteY22" fmla="*/ 8603 h 10000"/>
                  <a:gd name="connsiteX23" fmla="*/ 900 w 10000"/>
                  <a:gd name="connsiteY23" fmla="*/ 8272 h 10000"/>
                  <a:gd name="connsiteX24" fmla="*/ 218 w 10000"/>
                  <a:gd name="connsiteY24" fmla="*/ 7702 h 10000"/>
                  <a:gd name="connsiteX25" fmla="*/ 395 w 10000"/>
                  <a:gd name="connsiteY25" fmla="*/ 8422 h 10000"/>
                  <a:gd name="connsiteX26" fmla="*/ 0 w 10000"/>
                  <a:gd name="connsiteY26" fmla="*/ 8930 h 10000"/>
                  <a:gd name="connsiteX27" fmla="*/ 855 w 10000"/>
                  <a:gd name="connsiteY27" fmla="*/ 9355 h 10000"/>
                  <a:gd name="connsiteX28" fmla="*/ 1250 w 10000"/>
                  <a:gd name="connsiteY28" fmla="*/ 9534 h 10000"/>
                  <a:gd name="connsiteX29" fmla="*/ 1776 w 10000"/>
                  <a:gd name="connsiteY29" fmla="*/ 9753 h 10000"/>
                  <a:gd name="connsiteX30" fmla="*/ 2171 w 10000"/>
                  <a:gd name="connsiteY30" fmla="*/ 9877 h 10000"/>
                  <a:gd name="connsiteX31" fmla="*/ 2697 w 10000"/>
                  <a:gd name="connsiteY31" fmla="*/ 9959 h 10000"/>
                  <a:gd name="connsiteX32" fmla="*/ 3224 w 10000"/>
                  <a:gd name="connsiteY32" fmla="*/ 10000 h 10000"/>
                  <a:gd name="connsiteX33" fmla="*/ 3750 w 10000"/>
                  <a:gd name="connsiteY33" fmla="*/ 10000 h 10000"/>
                  <a:gd name="connsiteX34" fmla="*/ 4276 w 10000"/>
                  <a:gd name="connsiteY34" fmla="*/ 9959 h 10000"/>
                  <a:gd name="connsiteX35" fmla="*/ 4671 w 10000"/>
                  <a:gd name="connsiteY35" fmla="*/ 9918 h 10000"/>
                  <a:gd name="connsiteX36" fmla="*/ 5329 w 10000"/>
                  <a:gd name="connsiteY36" fmla="*/ 9794 h 10000"/>
                  <a:gd name="connsiteX37" fmla="*/ 5987 w 10000"/>
                  <a:gd name="connsiteY37" fmla="*/ 9534 h 10000"/>
                  <a:gd name="connsiteX38" fmla="*/ 6645 w 10000"/>
                  <a:gd name="connsiteY38" fmla="*/ 9273 h 10000"/>
                  <a:gd name="connsiteX39" fmla="*/ 6908 w 10000"/>
                  <a:gd name="connsiteY39" fmla="*/ 9067 h 10000"/>
                  <a:gd name="connsiteX40" fmla="*/ 7632 w 10000"/>
                  <a:gd name="connsiteY40" fmla="*/ 8505 h 10000"/>
                  <a:gd name="connsiteX41" fmla="*/ 8289 w 10000"/>
                  <a:gd name="connsiteY41" fmla="*/ 7942 h 10000"/>
                  <a:gd name="connsiteX42" fmla="*/ 8684 w 10000"/>
                  <a:gd name="connsiteY42" fmla="*/ 7339 h 10000"/>
                  <a:gd name="connsiteX43" fmla="*/ 9079 w 10000"/>
                  <a:gd name="connsiteY43" fmla="*/ 6790 h 10000"/>
                  <a:gd name="connsiteX44" fmla="*/ 9342 w 10000"/>
                  <a:gd name="connsiteY44" fmla="*/ 6187 h 10000"/>
                  <a:gd name="connsiteX45" fmla="*/ 9605 w 10000"/>
                  <a:gd name="connsiteY45" fmla="*/ 5583 h 10000"/>
                  <a:gd name="connsiteX46" fmla="*/ 9737 w 10000"/>
                  <a:gd name="connsiteY46" fmla="*/ 4856 h 10000"/>
                  <a:gd name="connsiteX47" fmla="*/ 10000 w 10000"/>
                  <a:gd name="connsiteY47" fmla="*/ 4115 h 10000"/>
                  <a:gd name="connsiteX48" fmla="*/ 10000 w 10000"/>
                  <a:gd name="connsiteY48" fmla="*/ 2867 h 10000"/>
                  <a:gd name="connsiteX49" fmla="*/ 9737 w 10000"/>
                  <a:gd name="connsiteY49" fmla="*/ 2181 h 10000"/>
                  <a:gd name="connsiteX50" fmla="*/ 9474 w 10000"/>
                  <a:gd name="connsiteY50" fmla="*/ 1495 h 10000"/>
                  <a:gd name="connsiteX51" fmla="*/ 9342 w 10000"/>
                  <a:gd name="connsiteY51" fmla="*/ 1331 h 10000"/>
                  <a:gd name="connsiteX52" fmla="*/ 9211 w 10000"/>
                  <a:gd name="connsiteY52" fmla="*/ 1152 h 10000"/>
                  <a:gd name="connsiteX53" fmla="*/ 9079 w 10000"/>
                  <a:gd name="connsiteY53" fmla="*/ 768 h 10000"/>
                  <a:gd name="connsiteX54" fmla="*/ 8553 w 10000"/>
                  <a:gd name="connsiteY54" fmla="*/ 82 h 10000"/>
                  <a:gd name="connsiteX55" fmla="*/ 8421 w 10000"/>
                  <a:gd name="connsiteY55" fmla="*/ 0 h 10000"/>
                  <a:gd name="connsiteX56" fmla="*/ 9211 w 10000"/>
                  <a:gd name="connsiteY56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3428 w 10000"/>
                  <a:gd name="connsiteY19" fmla="*/ 9167 h 10000"/>
                  <a:gd name="connsiteX20" fmla="*/ 2631 w 10000"/>
                  <a:gd name="connsiteY20" fmla="*/ 9114 h 10000"/>
                  <a:gd name="connsiteX21" fmla="*/ 1938 w 10000"/>
                  <a:gd name="connsiteY21" fmla="*/ 8875 h 10000"/>
                  <a:gd name="connsiteX22" fmla="*/ 1326 w 10000"/>
                  <a:gd name="connsiteY22" fmla="*/ 8603 h 10000"/>
                  <a:gd name="connsiteX23" fmla="*/ 900 w 10000"/>
                  <a:gd name="connsiteY23" fmla="*/ 8272 h 10000"/>
                  <a:gd name="connsiteX24" fmla="*/ 218 w 10000"/>
                  <a:gd name="connsiteY24" fmla="*/ 7702 h 10000"/>
                  <a:gd name="connsiteX25" fmla="*/ 395 w 10000"/>
                  <a:gd name="connsiteY25" fmla="*/ 8422 h 10000"/>
                  <a:gd name="connsiteX26" fmla="*/ 0 w 10000"/>
                  <a:gd name="connsiteY26" fmla="*/ 8930 h 10000"/>
                  <a:gd name="connsiteX27" fmla="*/ 855 w 10000"/>
                  <a:gd name="connsiteY27" fmla="*/ 9355 h 10000"/>
                  <a:gd name="connsiteX28" fmla="*/ 1250 w 10000"/>
                  <a:gd name="connsiteY28" fmla="*/ 9534 h 10000"/>
                  <a:gd name="connsiteX29" fmla="*/ 1776 w 10000"/>
                  <a:gd name="connsiteY29" fmla="*/ 9753 h 10000"/>
                  <a:gd name="connsiteX30" fmla="*/ 2171 w 10000"/>
                  <a:gd name="connsiteY30" fmla="*/ 9877 h 10000"/>
                  <a:gd name="connsiteX31" fmla="*/ 2697 w 10000"/>
                  <a:gd name="connsiteY31" fmla="*/ 9959 h 10000"/>
                  <a:gd name="connsiteX32" fmla="*/ 3224 w 10000"/>
                  <a:gd name="connsiteY32" fmla="*/ 10000 h 10000"/>
                  <a:gd name="connsiteX33" fmla="*/ 3750 w 10000"/>
                  <a:gd name="connsiteY33" fmla="*/ 10000 h 10000"/>
                  <a:gd name="connsiteX34" fmla="*/ 4276 w 10000"/>
                  <a:gd name="connsiteY34" fmla="*/ 9959 h 10000"/>
                  <a:gd name="connsiteX35" fmla="*/ 4671 w 10000"/>
                  <a:gd name="connsiteY35" fmla="*/ 9918 h 10000"/>
                  <a:gd name="connsiteX36" fmla="*/ 5329 w 10000"/>
                  <a:gd name="connsiteY36" fmla="*/ 9794 h 10000"/>
                  <a:gd name="connsiteX37" fmla="*/ 5987 w 10000"/>
                  <a:gd name="connsiteY37" fmla="*/ 9534 h 10000"/>
                  <a:gd name="connsiteX38" fmla="*/ 6645 w 10000"/>
                  <a:gd name="connsiteY38" fmla="*/ 9273 h 10000"/>
                  <a:gd name="connsiteX39" fmla="*/ 6908 w 10000"/>
                  <a:gd name="connsiteY39" fmla="*/ 9067 h 10000"/>
                  <a:gd name="connsiteX40" fmla="*/ 7632 w 10000"/>
                  <a:gd name="connsiteY40" fmla="*/ 8505 h 10000"/>
                  <a:gd name="connsiteX41" fmla="*/ 8289 w 10000"/>
                  <a:gd name="connsiteY41" fmla="*/ 7942 h 10000"/>
                  <a:gd name="connsiteX42" fmla="*/ 8684 w 10000"/>
                  <a:gd name="connsiteY42" fmla="*/ 7339 h 10000"/>
                  <a:gd name="connsiteX43" fmla="*/ 9079 w 10000"/>
                  <a:gd name="connsiteY43" fmla="*/ 6790 h 10000"/>
                  <a:gd name="connsiteX44" fmla="*/ 9342 w 10000"/>
                  <a:gd name="connsiteY44" fmla="*/ 6187 h 10000"/>
                  <a:gd name="connsiteX45" fmla="*/ 9605 w 10000"/>
                  <a:gd name="connsiteY45" fmla="*/ 5583 h 10000"/>
                  <a:gd name="connsiteX46" fmla="*/ 9737 w 10000"/>
                  <a:gd name="connsiteY46" fmla="*/ 4856 h 10000"/>
                  <a:gd name="connsiteX47" fmla="*/ 10000 w 10000"/>
                  <a:gd name="connsiteY47" fmla="*/ 4115 h 10000"/>
                  <a:gd name="connsiteX48" fmla="*/ 10000 w 10000"/>
                  <a:gd name="connsiteY48" fmla="*/ 2867 h 10000"/>
                  <a:gd name="connsiteX49" fmla="*/ 9737 w 10000"/>
                  <a:gd name="connsiteY49" fmla="*/ 2181 h 10000"/>
                  <a:gd name="connsiteX50" fmla="*/ 9474 w 10000"/>
                  <a:gd name="connsiteY50" fmla="*/ 1495 h 10000"/>
                  <a:gd name="connsiteX51" fmla="*/ 9342 w 10000"/>
                  <a:gd name="connsiteY51" fmla="*/ 1331 h 10000"/>
                  <a:gd name="connsiteX52" fmla="*/ 9211 w 10000"/>
                  <a:gd name="connsiteY52" fmla="*/ 1152 h 10000"/>
                  <a:gd name="connsiteX53" fmla="*/ 9079 w 10000"/>
                  <a:gd name="connsiteY53" fmla="*/ 768 h 10000"/>
                  <a:gd name="connsiteX54" fmla="*/ 8553 w 10000"/>
                  <a:gd name="connsiteY54" fmla="*/ 82 h 10000"/>
                  <a:gd name="connsiteX55" fmla="*/ 8421 w 10000"/>
                  <a:gd name="connsiteY55" fmla="*/ 0 h 10000"/>
                  <a:gd name="connsiteX56" fmla="*/ 9211 w 10000"/>
                  <a:gd name="connsiteY56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3428 w 10000"/>
                  <a:gd name="connsiteY19" fmla="*/ 9167 h 10000"/>
                  <a:gd name="connsiteX20" fmla="*/ 2631 w 10000"/>
                  <a:gd name="connsiteY20" fmla="*/ 9114 h 10000"/>
                  <a:gd name="connsiteX21" fmla="*/ 1938 w 10000"/>
                  <a:gd name="connsiteY21" fmla="*/ 8875 h 10000"/>
                  <a:gd name="connsiteX22" fmla="*/ 1326 w 10000"/>
                  <a:gd name="connsiteY22" fmla="*/ 8603 h 10000"/>
                  <a:gd name="connsiteX23" fmla="*/ 900 w 10000"/>
                  <a:gd name="connsiteY23" fmla="*/ 8272 h 10000"/>
                  <a:gd name="connsiteX24" fmla="*/ 218 w 10000"/>
                  <a:gd name="connsiteY24" fmla="*/ 7702 h 10000"/>
                  <a:gd name="connsiteX25" fmla="*/ 395 w 10000"/>
                  <a:gd name="connsiteY25" fmla="*/ 8422 h 10000"/>
                  <a:gd name="connsiteX26" fmla="*/ 0 w 10000"/>
                  <a:gd name="connsiteY26" fmla="*/ 8930 h 10000"/>
                  <a:gd name="connsiteX27" fmla="*/ 855 w 10000"/>
                  <a:gd name="connsiteY27" fmla="*/ 9355 h 10000"/>
                  <a:gd name="connsiteX28" fmla="*/ 1250 w 10000"/>
                  <a:gd name="connsiteY28" fmla="*/ 9534 h 10000"/>
                  <a:gd name="connsiteX29" fmla="*/ 1776 w 10000"/>
                  <a:gd name="connsiteY29" fmla="*/ 9753 h 10000"/>
                  <a:gd name="connsiteX30" fmla="*/ 2171 w 10000"/>
                  <a:gd name="connsiteY30" fmla="*/ 9877 h 10000"/>
                  <a:gd name="connsiteX31" fmla="*/ 2697 w 10000"/>
                  <a:gd name="connsiteY31" fmla="*/ 9959 h 10000"/>
                  <a:gd name="connsiteX32" fmla="*/ 3224 w 10000"/>
                  <a:gd name="connsiteY32" fmla="*/ 10000 h 10000"/>
                  <a:gd name="connsiteX33" fmla="*/ 3750 w 10000"/>
                  <a:gd name="connsiteY33" fmla="*/ 10000 h 10000"/>
                  <a:gd name="connsiteX34" fmla="*/ 4276 w 10000"/>
                  <a:gd name="connsiteY34" fmla="*/ 9959 h 10000"/>
                  <a:gd name="connsiteX35" fmla="*/ 4671 w 10000"/>
                  <a:gd name="connsiteY35" fmla="*/ 9918 h 10000"/>
                  <a:gd name="connsiteX36" fmla="*/ 5329 w 10000"/>
                  <a:gd name="connsiteY36" fmla="*/ 9794 h 10000"/>
                  <a:gd name="connsiteX37" fmla="*/ 5987 w 10000"/>
                  <a:gd name="connsiteY37" fmla="*/ 9534 h 10000"/>
                  <a:gd name="connsiteX38" fmla="*/ 6645 w 10000"/>
                  <a:gd name="connsiteY38" fmla="*/ 9273 h 10000"/>
                  <a:gd name="connsiteX39" fmla="*/ 6908 w 10000"/>
                  <a:gd name="connsiteY39" fmla="*/ 9067 h 10000"/>
                  <a:gd name="connsiteX40" fmla="*/ 7632 w 10000"/>
                  <a:gd name="connsiteY40" fmla="*/ 8505 h 10000"/>
                  <a:gd name="connsiteX41" fmla="*/ 8289 w 10000"/>
                  <a:gd name="connsiteY41" fmla="*/ 7942 h 10000"/>
                  <a:gd name="connsiteX42" fmla="*/ 8684 w 10000"/>
                  <a:gd name="connsiteY42" fmla="*/ 7339 h 10000"/>
                  <a:gd name="connsiteX43" fmla="*/ 9079 w 10000"/>
                  <a:gd name="connsiteY43" fmla="*/ 6790 h 10000"/>
                  <a:gd name="connsiteX44" fmla="*/ 9342 w 10000"/>
                  <a:gd name="connsiteY44" fmla="*/ 6187 h 10000"/>
                  <a:gd name="connsiteX45" fmla="*/ 9605 w 10000"/>
                  <a:gd name="connsiteY45" fmla="*/ 5583 h 10000"/>
                  <a:gd name="connsiteX46" fmla="*/ 9737 w 10000"/>
                  <a:gd name="connsiteY46" fmla="*/ 4856 h 10000"/>
                  <a:gd name="connsiteX47" fmla="*/ 10000 w 10000"/>
                  <a:gd name="connsiteY47" fmla="*/ 4115 h 10000"/>
                  <a:gd name="connsiteX48" fmla="*/ 10000 w 10000"/>
                  <a:gd name="connsiteY48" fmla="*/ 2867 h 10000"/>
                  <a:gd name="connsiteX49" fmla="*/ 9737 w 10000"/>
                  <a:gd name="connsiteY49" fmla="*/ 2181 h 10000"/>
                  <a:gd name="connsiteX50" fmla="*/ 9474 w 10000"/>
                  <a:gd name="connsiteY50" fmla="*/ 1495 h 10000"/>
                  <a:gd name="connsiteX51" fmla="*/ 9342 w 10000"/>
                  <a:gd name="connsiteY51" fmla="*/ 1331 h 10000"/>
                  <a:gd name="connsiteX52" fmla="*/ 9211 w 10000"/>
                  <a:gd name="connsiteY52" fmla="*/ 1152 h 10000"/>
                  <a:gd name="connsiteX53" fmla="*/ 9079 w 10000"/>
                  <a:gd name="connsiteY53" fmla="*/ 768 h 10000"/>
                  <a:gd name="connsiteX54" fmla="*/ 8553 w 10000"/>
                  <a:gd name="connsiteY54" fmla="*/ 82 h 10000"/>
                  <a:gd name="connsiteX55" fmla="*/ 8421 w 10000"/>
                  <a:gd name="connsiteY55" fmla="*/ 0 h 10000"/>
                  <a:gd name="connsiteX56" fmla="*/ 9211 w 10000"/>
                  <a:gd name="connsiteY56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428 w 10000"/>
                  <a:gd name="connsiteY18" fmla="*/ 9167 h 10000"/>
                  <a:gd name="connsiteX19" fmla="*/ 2631 w 10000"/>
                  <a:gd name="connsiteY19" fmla="*/ 9114 h 10000"/>
                  <a:gd name="connsiteX20" fmla="*/ 1938 w 10000"/>
                  <a:gd name="connsiteY20" fmla="*/ 8875 h 10000"/>
                  <a:gd name="connsiteX21" fmla="*/ 1326 w 10000"/>
                  <a:gd name="connsiteY21" fmla="*/ 8603 h 10000"/>
                  <a:gd name="connsiteX22" fmla="*/ 900 w 10000"/>
                  <a:gd name="connsiteY22" fmla="*/ 8272 h 10000"/>
                  <a:gd name="connsiteX23" fmla="*/ 218 w 10000"/>
                  <a:gd name="connsiteY23" fmla="*/ 7702 h 10000"/>
                  <a:gd name="connsiteX24" fmla="*/ 395 w 10000"/>
                  <a:gd name="connsiteY24" fmla="*/ 8422 h 10000"/>
                  <a:gd name="connsiteX25" fmla="*/ 0 w 10000"/>
                  <a:gd name="connsiteY25" fmla="*/ 8930 h 10000"/>
                  <a:gd name="connsiteX26" fmla="*/ 855 w 10000"/>
                  <a:gd name="connsiteY26" fmla="*/ 9355 h 10000"/>
                  <a:gd name="connsiteX27" fmla="*/ 1250 w 10000"/>
                  <a:gd name="connsiteY27" fmla="*/ 9534 h 10000"/>
                  <a:gd name="connsiteX28" fmla="*/ 1776 w 10000"/>
                  <a:gd name="connsiteY28" fmla="*/ 9753 h 10000"/>
                  <a:gd name="connsiteX29" fmla="*/ 2171 w 10000"/>
                  <a:gd name="connsiteY29" fmla="*/ 9877 h 10000"/>
                  <a:gd name="connsiteX30" fmla="*/ 2697 w 10000"/>
                  <a:gd name="connsiteY30" fmla="*/ 9959 h 10000"/>
                  <a:gd name="connsiteX31" fmla="*/ 3224 w 10000"/>
                  <a:gd name="connsiteY31" fmla="*/ 10000 h 10000"/>
                  <a:gd name="connsiteX32" fmla="*/ 3750 w 10000"/>
                  <a:gd name="connsiteY32" fmla="*/ 10000 h 10000"/>
                  <a:gd name="connsiteX33" fmla="*/ 4276 w 10000"/>
                  <a:gd name="connsiteY33" fmla="*/ 9959 h 10000"/>
                  <a:gd name="connsiteX34" fmla="*/ 4671 w 10000"/>
                  <a:gd name="connsiteY34" fmla="*/ 9918 h 10000"/>
                  <a:gd name="connsiteX35" fmla="*/ 5329 w 10000"/>
                  <a:gd name="connsiteY35" fmla="*/ 9794 h 10000"/>
                  <a:gd name="connsiteX36" fmla="*/ 5987 w 10000"/>
                  <a:gd name="connsiteY36" fmla="*/ 9534 h 10000"/>
                  <a:gd name="connsiteX37" fmla="*/ 6645 w 10000"/>
                  <a:gd name="connsiteY37" fmla="*/ 9273 h 10000"/>
                  <a:gd name="connsiteX38" fmla="*/ 6908 w 10000"/>
                  <a:gd name="connsiteY38" fmla="*/ 9067 h 10000"/>
                  <a:gd name="connsiteX39" fmla="*/ 7632 w 10000"/>
                  <a:gd name="connsiteY39" fmla="*/ 8505 h 10000"/>
                  <a:gd name="connsiteX40" fmla="*/ 8289 w 10000"/>
                  <a:gd name="connsiteY40" fmla="*/ 7942 h 10000"/>
                  <a:gd name="connsiteX41" fmla="*/ 8684 w 10000"/>
                  <a:gd name="connsiteY41" fmla="*/ 7339 h 10000"/>
                  <a:gd name="connsiteX42" fmla="*/ 9079 w 10000"/>
                  <a:gd name="connsiteY42" fmla="*/ 6790 h 10000"/>
                  <a:gd name="connsiteX43" fmla="*/ 9342 w 10000"/>
                  <a:gd name="connsiteY43" fmla="*/ 6187 h 10000"/>
                  <a:gd name="connsiteX44" fmla="*/ 9605 w 10000"/>
                  <a:gd name="connsiteY44" fmla="*/ 5583 h 10000"/>
                  <a:gd name="connsiteX45" fmla="*/ 9737 w 10000"/>
                  <a:gd name="connsiteY45" fmla="*/ 4856 h 10000"/>
                  <a:gd name="connsiteX46" fmla="*/ 10000 w 10000"/>
                  <a:gd name="connsiteY46" fmla="*/ 4115 h 10000"/>
                  <a:gd name="connsiteX47" fmla="*/ 10000 w 10000"/>
                  <a:gd name="connsiteY47" fmla="*/ 2867 h 10000"/>
                  <a:gd name="connsiteX48" fmla="*/ 9737 w 10000"/>
                  <a:gd name="connsiteY48" fmla="*/ 2181 h 10000"/>
                  <a:gd name="connsiteX49" fmla="*/ 9474 w 10000"/>
                  <a:gd name="connsiteY49" fmla="*/ 1495 h 10000"/>
                  <a:gd name="connsiteX50" fmla="*/ 9342 w 10000"/>
                  <a:gd name="connsiteY50" fmla="*/ 1331 h 10000"/>
                  <a:gd name="connsiteX51" fmla="*/ 9211 w 10000"/>
                  <a:gd name="connsiteY51" fmla="*/ 1152 h 10000"/>
                  <a:gd name="connsiteX52" fmla="*/ 9079 w 10000"/>
                  <a:gd name="connsiteY52" fmla="*/ 768 h 10000"/>
                  <a:gd name="connsiteX53" fmla="*/ 8553 w 10000"/>
                  <a:gd name="connsiteY53" fmla="*/ 82 h 10000"/>
                  <a:gd name="connsiteX54" fmla="*/ 8421 w 10000"/>
                  <a:gd name="connsiteY54" fmla="*/ 0 h 10000"/>
                  <a:gd name="connsiteX55" fmla="*/ 9211 w 10000"/>
                  <a:gd name="connsiteY55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428 w 10000"/>
                  <a:gd name="connsiteY17" fmla="*/ 9167 h 10000"/>
                  <a:gd name="connsiteX18" fmla="*/ 2631 w 10000"/>
                  <a:gd name="connsiteY18" fmla="*/ 9114 h 10000"/>
                  <a:gd name="connsiteX19" fmla="*/ 1938 w 10000"/>
                  <a:gd name="connsiteY19" fmla="*/ 8875 h 10000"/>
                  <a:gd name="connsiteX20" fmla="*/ 1326 w 10000"/>
                  <a:gd name="connsiteY20" fmla="*/ 8603 h 10000"/>
                  <a:gd name="connsiteX21" fmla="*/ 900 w 10000"/>
                  <a:gd name="connsiteY21" fmla="*/ 8272 h 10000"/>
                  <a:gd name="connsiteX22" fmla="*/ 218 w 10000"/>
                  <a:gd name="connsiteY22" fmla="*/ 7702 h 10000"/>
                  <a:gd name="connsiteX23" fmla="*/ 395 w 10000"/>
                  <a:gd name="connsiteY23" fmla="*/ 8422 h 10000"/>
                  <a:gd name="connsiteX24" fmla="*/ 0 w 10000"/>
                  <a:gd name="connsiteY24" fmla="*/ 8930 h 10000"/>
                  <a:gd name="connsiteX25" fmla="*/ 855 w 10000"/>
                  <a:gd name="connsiteY25" fmla="*/ 9355 h 10000"/>
                  <a:gd name="connsiteX26" fmla="*/ 1250 w 10000"/>
                  <a:gd name="connsiteY26" fmla="*/ 9534 h 10000"/>
                  <a:gd name="connsiteX27" fmla="*/ 1776 w 10000"/>
                  <a:gd name="connsiteY27" fmla="*/ 9753 h 10000"/>
                  <a:gd name="connsiteX28" fmla="*/ 2171 w 10000"/>
                  <a:gd name="connsiteY28" fmla="*/ 9877 h 10000"/>
                  <a:gd name="connsiteX29" fmla="*/ 2697 w 10000"/>
                  <a:gd name="connsiteY29" fmla="*/ 9959 h 10000"/>
                  <a:gd name="connsiteX30" fmla="*/ 3224 w 10000"/>
                  <a:gd name="connsiteY30" fmla="*/ 10000 h 10000"/>
                  <a:gd name="connsiteX31" fmla="*/ 3750 w 10000"/>
                  <a:gd name="connsiteY31" fmla="*/ 10000 h 10000"/>
                  <a:gd name="connsiteX32" fmla="*/ 4276 w 10000"/>
                  <a:gd name="connsiteY32" fmla="*/ 9959 h 10000"/>
                  <a:gd name="connsiteX33" fmla="*/ 4671 w 10000"/>
                  <a:gd name="connsiteY33" fmla="*/ 9918 h 10000"/>
                  <a:gd name="connsiteX34" fmla="*/ 5329 w 10000"/>
                  <a:gd name="connsiteY34" fmla="*/ 9794 h 10000"/>
                  <a:gd name="connsiteX35" fmla="*/ 5987 w 10000"/>
                  <a:gd name="connsiteY35" fmla="*/ 9534 h 10000"/>
                  <a:gd name="connsiteX36" fmla="*/ 6645 w 10000"/>
                  <a:gd name="connsiteY36" fmla="*/ 9273 h 10000"/>
                  <a:gd name="connsiteX37" fmla="*/ 6908 w 10000"/>
                  <a:gd name="connsiteY37" fmla="*/ 9067 h 10000"/>
                  <a:gd name="connsiteX38" fmla="*/ 7632 w 10000"/>
                  <a:gd name="connsiteY38" fmla="*/ 8505 h 10000"/>
                  <a:gd name="connsiteX39" fmla="*/ 8289 w 10000"/>
                  <a:gd name="connsiteY39" fmla="*/ 7942 h 10000"/>
                  <a:gd name="connsiteX40" fmla="*/ 8684 w 10000"/>
                  <a:gd name="connsiteY40" fmla="*/ 7339 h 10000"/>
                  <a:gd name="connsiteX41" fmla="*/ 9079 w 10000"/>
                  <a:gd name="connsiteY41" fmla="*/ 6790 h 10000"/>
                  <a:gd name="connsiteX42" fmla="*/ 9342 w 10000"/>
                  <a:gd name="connsiteY42" fmla="*/ 6187 h 10000"/>
                  <a:gd name="connsiteX43" fmla="*/ 9605 w 10000"/>
                  <a:gd name="connsiteY43" fmla="*/ 5583 h 10000"/>
                  <a:gd name="connsiteX44" fmla="*/ 9737 w 10000"/>
                  <a:gd name="connsiteY44" fmla="*/ 4856 h 10000"/>
                  <a:gd name="connsiteX45" fmla="*/ 10000 w 10000"/>
                  <a:gd name="connsiteY45" fmla="*/ 4115 h 10000"/>
                  <a:gd name="connsiteX46" fmla="*/ 10000 w 10000"/>
                  <a:gd name="connsiteY46" fmla="*/ 2867 h 10000"/>
                  <a:gd name="connsiteX47" fmla="*/ 9737 w 10000"/>
                  <a:gd name="connsiteY47" fmla="*/ 2181 h 10000"/>
                  <a:gd name="connsiteX48" fmla="*/ 9474 w 10000"/>
                  <a:gd name="connsiteY48" fmla="*/ 1495 h 10000"/>
                  <a:gd name="connsiteX49" fmla="*/ 9342 w 10000"/>
                  <a:gd name="connsiteY49" fmla="*/ 1331 h 10000"/>
                  <a:gd name="connsiteX50" fmla="*/ 9211 w 10000"/>
                  <a:gd name="connsiteY50" fmla="*/ 1152 h 10000"/>
                  <a:gd name="connsiteX51" fmla="*/ 9079 w 10000"/>
                  <a:gd name="connsiteY51" fmla="*/ 768 h 10000"/>
                  <a:gd name="connsiteX52" fmla="*/ 8553 w 10000"/>
                  <a:gd name="connsiteY52" fmla="*/ 82 h 10000"/>
                  <a:gd name="connsiteX53" fmla="*/ 8421 w 10000"/>
                  <a:gd name="connsiteY53" fmla="*/ 0 h 10000"/>
                  <a:gd name="connsiteX54" fmla="*/ 9211 w 10000"/>
                  <a:gd name="connsiteY54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428 w 10000"/>
                  <a:gd name="connsiteY17" fmla="*/ 9167 h 10000"/>
                  <a:gd name="connsiteX18" fmla="*/ 2631 w 10000"/>
                  <a:gd name="connsiteY18" fmla="*/ 9114 h 10000"/>
                  <a:gd name="connsiteX19" fmla="*/ 1938 w 10000"/>
                  <a:gd name="connsiteY19" fmla="*/ 8875 h 10000"/>
                  <a:gd name="connsiteX20" fmla="*/ 1326 w 10000"/>
                  <a:gd name="connsiteY20" fmla="*/ 8603 h 10000"/>
                  <a:gd name="connsiteX21" fmla="*/ 900 w 10000"/>
                  <a:gd name="connsiteY21" fmla="*/ 8272 h 10000"/>
                  <a:gd name="connsiteX22" fmla="*/ 218 w 10000"/>
                  <a:gd name="connsiteY22" fmla="*/ 7702 h 10000"/>
                  <a:gd name="connsiteX23" fmla="*/ 395 w 10000"/>
                  <a:gd name="connsiteY23" fmla="*/ 8422 h 10000"/>
                  <a:gd name="connsiteX24" fmla="*/ 0 w 10000"/>
                  <a:gd name="connsiteY24" fmla="*/ 8930 h 10000"/>
                  <a:gd name="connsiteX25" fmla="*/ 855 w 10000"/>
                  <a:gd name="connsiteY25" fmla="*/ 9355 h 10000"/>
                  <a:gd name="connsiteX26" fmla="*/ 1250 w 10000"/>
                  <a:gd name="connsiteY26" fmla="*/ 9534 h 10000"/>
                  <a:gd name="connsiteX27" fmla="*/ 1776 w 10000"/>
                  <a:gd name="connsiteY27" fmla="*/ 9753 h 10000"/>
                  <a:gd name="connsiteX28" fmla="*/ 2171 w 10000"/>
                  <a:gd name="connsiteY28" fmla="*/ 9877 h 10000"/>
                  <a:gd name="connsiteX29" fmla="*/ 2697 w 10000"/>
                  <a:gd name="connsiteY29" fmla="*/ 9959 h 10000"/>
                  <a:gd name="connsiteX30" fmla="*/ 3224 w 10000"/>
                  <a:gd name="connsiteY30" fmla="*/ 10000 h 10000"/>
                  <a:gd name="connsiteX31" fmla="*/ 3750 w 10000"/>
                  <a:gd name="connsiteY31" fmla="*/ 10000 h 10000"/>
                  <a:gd name="connsiteX32" fmla="*/ 4276 w 10000"/>
                  <a:gd name="connsiteY32" fmla="*/ 9959 h 10000"/>
                  <a:gd name="connsiteX33" fmla="*/ 4671 w 10000"/>
                  <a:gd name="connsiteY33" fmla="*/ 9918 h 10000"/>
                  <a:gd name="connsiteX34" fmla="*/ 5329 w 10000"/>
                  <a:gd name="connsiteY34" fmla="*/ 9794 h 10000"/>
                  <a:gd name="connsiteX35" fmla="*/ 5987 w 10000"/>
                  <a:gd name="connsiteY35" fmla="*/ 9534 h 10000"/>
                  <a:gd name="connsiteX36" fmla="*/ 6645 w 10000"/>
                  <a:gd name="connsiteY36" fmla="*/ 9273 h 10000"/>
                  <a:gd name="connsiteX37" fmla="*/ 6908 w 10000"/>
                  <a:gd name="connsiteY37" fmla="*/ 9067 h 10000"/>
                  <a:gd name="connsiteX38" fmla="*/ 7632 w 10000"/>
                  <a:gd name="connsiteY38" fmla="*/ 8505 h 10000"/>
                  <a:gd name="connsiteX39" fmla="*/ 8289 w 10000"/>
                  <a:gd name="connsiteY39" fmla="*/ 7942 h 10000"/>
                  <a:gd name="connsiteX40" fmla="*/ 8684 w 10000"/>
                  <a:gd name="connsiteY40" fmla="*/ 7339 h 10000"/>
                  <a:gd name="connsiteX41" fmla="*/ 9079 w 10000"/>
                  <a:gd name="connsiteY41" fmla="*/ 6790 h 10000"/>
                  <a:gd name="connsiteX42" fmla="*/ 9342 w 10000"/>
                  <a:gd name="connsiteY42" fmla="*/ 6187 h 10000"/>
                  <a:gd name="connsiteX43" fmla="*/ 9605 w 10000"/>
                  <a:gd name="connsiteY43" fmla="*/ 5583 h 10000"/>
                  <a:gd name="connsiteX44" fmla="*/ 9737 w 10000"/>
                  <a:gd name="connsiteY44" fmla="*/ 4856 h 10000"/>
                  <a:gd name="connsiteX45" fmla="*/ 10000 w 10000"/>
                  <a:gd name="connsiteY45" fmla="*/ 4115 h 10000"/>
                  <a:gd name="connsiteX46" fmla="*/ 10000 w 10000"/>
                  <a:gd name="connsiteY46" fmla="*/ 2867 h 10000"/>
                  <a:gd name="connsiteX47" fmla="*/ 9737 w 10000"/>
                  <a:gd name="connsiteY47" fmla="*/ 2181 h 10000"/>
                  <a:gd name="connsiteX48" fmla="*/ 9474 w 10000"/>
                  <a:gd name="connsiteY48" fmla="*/ 1495 h 10000"/>
                  <a:gd name="connsiteX49" fmla="*/ 9342 w 10000"/>
                  <a:gd name="connsiteY49" fmla="*/ 1331 h 10000"/>
                  <a:gd name="connsiteX50" fmla="*/ 9211 w 10000"/>
                  <a:gd name="connsiteY50" fmla="*/ 1152 h 10000"/>
                  <a:gd name="connsiteX51" fmla="*/ 9079 w 10000"/>
                  <a:gd name="connsiteY51" fmla="*/ 768 h 10000"/>
                  <a:gd name="connsiteX52" fmla="*/ 8553 w 10000"/>
                  <a:gd name="connsiteY52" fmla="*/ 82 h 10000"/>
                  <a:gd name="connsiteX53" fmla="*/ 8421 w 10000"/>
                  <a:gd name="connsiteY53" fmla="*/ 0 h 10000"/>
                  <a:gd name="connsiteX54" fmla="*/ 9211 w 10000"/>
                  <a:gd name="connsiteY54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428 w 10000"/>
                  <a:gd name="connsiteY17" fmla="*/ 9167 h 10000"/>
                  <a:gd name="connsiteX18" fmla="*/ 2631 w 10000"/>
                  <a:gd name="connsiteY18" fmla="*/ 9114 h 10000"/>
                  <a:gd name="connsiteX19" fmla="*/ 1938 w 10000"/>
                  <a:gd name="connsiteY19" fmla="*/ 8875 h 10000"/>
                  <a:gd name="connsiteX20" fmla="*/ 1326 w 10000"/>
                  <a:gd name="connsiteY20" fmla="*/ 8603 h 10000"/>
                  <a:gd name="connsiteX21" fmla="*/ 900 w 10000"/>
                  <a:gd name="connsiteY21" fmla="*/ 8272 h 10000"/>
                  <a:gd name="connsiteX22" fmla="*/ 218 w 10000"/>
                  <a:gd name="connsiteY22" fmla="*/ 7702 h 10000"/>
                  <a:gd name="connsiteX23" fmla="*/ 395 w 10000"/>
                  <a:gd name="connsiteY23" fmla="*/ 8422 h 10000"/>
                  <a:gd name="connsiteX24" fmla="*/ 0 w 10000"/>
                  <a:gd name="connsiteY24" fmla="*/ 8930 h 10000"/>
                  <a:gd name="connsiteX25" fmla="*/ 855 w 10000"/>
                  <a:gd name="connsiteY25" fmla="*/ 9355 h 10000"/>
                  <a:gd name="connsiteX26" fmla="*/ 1250 w 10000"/>
                  <a:gd name="connsiteY26" fmla="*/ 9534 h 10000"/>
                  <a:gd name="connsiteX27" fmla="*/ 1776 w 10000"/>
                  <a:gd name="connsiteY27" fmla="*/ 9753 h 10000"/>
                  <a:gd name="connsiteX28" fmla="*/ 2171 w 10000"/>
                  <a:gd name="connsiteY28" fmla="*/ 9877 h 10000"/>
                  <a:gd name="connsiteX29" fmla="*/ 2697 w 10000"/>
                  <a:gd name="connsiteY29" fmla="*/ 9959 h 10000"/>
                  <a:gd name="connsiteX30" fmla="*/ 3224 w 10000"/>
                  <a:gd name="connsiteY30" fmla="*/ 10000 h 10000"/>
                  <a:gd name="connsiteX31" fmla="*/ 3750 w 10000"/>
                  <a:gd name="connsiteY31" fmla="*/ 10000 h 10000"/>
                  <a:gd name="connsiteX32" fmla="*/ 4276 w 10000"/>
                  <a:gd name="connsiteY32" fmla="*/ 9959 h 10000"/>
                  <a:gd name="connsiteX33" fmla="*/ 4671 w 10000"/>
                  <a:gd name="connsiteY33" fmla="*/ 9918 h 10000"/>
                  <a:gd name="connsiteX34" fmla="*/ 5329 w 10000"/>
                  <a:gd name="connsiteY34" fmla="*/ 9794 h 10000"/>
                  <a:gd name="connsiteX35" fmla="*/ 5987 w 10000"/>
                  <a:gd name="connsiteY35" fmla="*/ 9534 h 10000"/>
                  <a:gd name="connsiteX36" fmla="*/ 6645 w 10000"/>
                  <a:gd name="connsiteY36" fmla="*/ 9273 h 10000"/>
                  <a:gd name="connsiteX37" fmla="*/ 6908 w 10000"/>
                  <a:gd name="connsiteY37" fmla="*/ 9067 h 10000"/>
                  <a:gd name="connsiteX38" fmla="*/ 7632 w 10000"/>
                  <a:gd name="connsiteY38" fmla="*/ 8505 h 10000"/>
                  <a:gd name="connsiteX39" fmla="*/ 8289 w 10000"/>
                  <a:gd name="connsiteY39" fmla="*/ 7942 h 10000"/>
                  <a:gd name="connsiteX40" fmla="*/ 8684 w 10000"/>
                  <a:gd name="connsiteY40" fmla="*/ 7339 h 10000"/>
                  <a:gd name="connsiteX41" fmla="*/ 9079 w 10000"/>
                  <a:gd name="connsiteY41" fmla="*/ 6790 h 10000"/>
                  <a:gd name="connsiteX42" fmla="*/ 9342 w 10000"/>
                  <a:gd name="connsiteY42" fmla="*/ 6187 h 10000"/>
                  <a:gd name="connsiteX43" fmla="*/ 9605 w 10000"/>
                  <a:gd name="connsiteY43" fmla="*/ 5583 h 10000"/>
                  <a:gd name="connsiteX44" fmla="*/ 9737 w 10000"/>
                  <a:gd name="connsiteY44" fmla="*/ 4856 h 10000"/>
                  <a:gd name="connsiteX45" fmla="*/ 10000 w 10000"/>
                  <a:gd name="connsiteY45" fmla="*/ 4115 h 10000"/>
                  <a:gd name="connsiteX46" fmla="*/ 10000 w 10000"/>
                  <a:gd name="connsiteY46" fmla="*/ 2867 h 10000"/>
                  <a:gd name="connsiteX47" fmla="*/ 9737 w 10000"/>
                  <a:gd name="connsiteY47" fmla="*/ 2181 h 10000"/>
                  <a:gd name="connsiteX48" fmla="*/ 9474 w 10000"/>
                  <a:gd name="connsiteY48" fmla="*/ 1495 h 10000"/>
                  <a:gd name="connsiteX49" fmla="*/ 9342 w 10000"/>
                  <a:gd name="connsiteY49" fmla="*/ 1331 h 10000"/>
                  <a:gd name="connsiteX50" fmla="*/ 9211 w 10000"/>
                  <a:gd name="connsiteY50" fmla="*/ 1152 h 10000"/>
                  <a:gd name="connsiteX51" fmla="*/ 9079 w 10000"/>
                  <a:gd name="connsiteY51" fmla="*/ 768 h 10000"/>
                  <a:gd name="connsiteX52" fmla="*/ 8553 w 10000"/>
                  <a:gd name="connsiteY52" fmla="*/ 82 h 10000"/>
                  <a:gd name="connsiteX53" fmla="*/ 8421 w 10000"/>
                  <a:gd name="connsiteY53" fmla="*/ 0 h 10000"/>
                  <a:gd name="connsiteX54" fmla="*/ 9211 w 10000"/>
                  <a:gd name="connsiteY54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55 w 10000"/>
                  <a:gd name="connsiteY17" fmla="*/ 9203 h 10000"/>
                  <a:gd name="connsiteX18" fmla="*/ 2631 w 10000"/>
                  <a:gd name="connsiteY18" fmla="*/ 9114 h 10000"/>
                  <a:gd name="connsiteX19" fmla="*/ 1938 w 10000"/>
                  <a:gd name="connsiteY19" fmla="*/ 8875 h 10000"/>
                  <a:gd name="connsiteX20" fmla="*/ 1326 w 10000"/>
                  <a:gd name="connsiteY20" fmla="*/ 8603 h 10000"/>
                  <a:gd name="connsiteX21" fmla="*/ 900 w 10000"/>
                  <a:gd name="connsiteY21" fmla="*/ 8272 h 10000"/>
                  <a:gd name="connsiteX22" fmla="*/ 218 w 10000"/>
                  <a:gd name="connsiteY22" fmla="*/ 7702 h 10000"/>
                  <a:gd name="connsiteX23" fmla="*/ 395 w 10000"/>
                  <a:gd name="connsiteY23" fmla="*/ 8422 h 10000"/>
                  <a:gd name="connsiteX24" fmla="*/ 0 w 10000"/>
                  <a:gd name="connsiteY24" fmla="*/ 8930 h 10000"/>
                  <a:gd name="connsiteX25" fmla="*/ 855 w 10000"/>
                  <a:gd name="connsiteY25" fmla="*/ 9355 h 10000"/>
                  <a:gd name="connsiteX26" fmla="*/ 1250 w 10000"/>
                  <a:gd name="connsiteY26" fmla="*/ 9534 h 10000"/>
                  <a:gd name="connsiteX27" fmla="*/ 1776 w 10000"/>
                  <a:gd name="connsiteY27" fmla="*/ 9753 h 10000"/>
                  <a:gd name="connsiteX28" fmla="*/ 2171 w 10000"/>
                  <a:gd name="connsiteY28" fmla="*/ 9877 h 10000"/>
                  <a:gd name="connsiteX29" fmla="*/ 2697 w 10000"/>
                  <a:gd name="connsiteY29" fmla="*/ 9959 h 10000"/>
                  <a:gd name="connsiteX30" fmla="*/ 3224 w 10000"/>
                  <a:gd name="connsiteY30" fmla="*/ 10000 h 10000"/>
                  <a:gd name="connsiteX31" fmla="*/ 3750 w 10000"/>
                  <a:gd name="connsiteY31" fmla="*/ 10000 h 10000"/>
                  <a:gd name="connsiteX32" fmla="*/ 4276 w 10000"/>
                  <a:gd name="connsiteY32" fmla="*/ 9959 h 10000"/>
                  <a:gd name="connsiteX33" fmla="*/ 4671 w 10000"/>
                  <a:gd name="connsiteY33" fmla="*/ 9918 h 10000"/>
                  <a:gd name="connsiteX34" fmla="*/ 5329 w 10000"/>
                  <a:gd name="connsiteY34" fmla="*/ 9794 h 10000"/>
                  <a:gd name="connsiteX35" fmla="*/ 5987 w 10000"/>
                  <a:gd name="connsiteY35" fmla="*/ 9534 h 10000"/>
                  <a:gd name="connsiteX36" fmla="*/ 6645 w 10000"/>
                  <a:gd name="connsiteY36" fmla="*/ 9273 h 10000"/>
                  <a:gd name="connsiteX37" fmla="*/ 6908 w 10000"/>
                  <a:gd name="connsiteY37" fmla="*/ 9067 h 10000"/>
                  <a:gd name="connsiteX38" fmla="*/ 7632 w 10000"/>
                  <a:gd name="connsiteY38" fmla="*/ 8505 h 10000"/>
                  <a:gd name="connsiteX39" fmla="*/ 8289 w 10000"/>
                  <a:gd name="connsiteY39" fmla="*/ 7942 h 10000"/>
                  <a:gd name="connsiteX40" fmla="*/ 8684 w 10000"/>
                  <a:gd name="connsiteY40" fmla="*/ 7339 h 10000"/>
                  <a:gd name="connsiteX41" fmla="*/ 9079 w 10000"/>
                  <a:gd name="connsiteY41" fmla="*/ 6790 h 10000"/>
                  <a:gd name="connsiteX42" fmla="*/ 9342 w 10000"/>
                  <a:gd name="connsiteY42" fmla="*/ 6187 h 10000"/>
                  <a:gd name="connsiteX43" fmla="*/ 9605 w 10000"/>
                  <a:gd name="connsiteY43" fmla="*/ 5583 h 10000"/>
                  <a:gd name="connsiteX44" fmla="*/ 9737 w 10000"/>
                  <a:gd name="connsiteY44" fmla="*/ 4856 h 10000"/>
                  <a:gd name="connsiteX45" fmla="*/ 10000 w 10000"/>
                  <a:gd name="connsiteY45" fmla="*/ 4115 h 10000"/>
                  <a:gd name="connsiteX46" fmla="*/ 10000 w 10000"/>
                  <a:gd name="connsiteY46" fmla="*/ 2867 h 10000"/>
                  <a:gd name="connsiteX47" fmla="*/ 9737 w 10000"/>
                  <a:gd name="connsiteY47" fmla="*/ 2181 h 10000"/>
                  <a:gd name="connsiteX48" fmla="*/ 9474 w 10000"/>
                  <a:gd name="connsiteY48" fmla="*/ 1495 h 10000"/>
                  <a:gd name="connsiteX49" fmla="*/ 9342 w 10000"/>
                  <a:gd name="connsiteY49" fmla="*/ 1331 h 10000"/>
                  <a:gd name="connsiteX50" fmla="*/ 9211 w 10000"/>
                  <a:gd name="connsiteY50" fmla="*/ 1152 h 10000"/>
                  <a:gd name="connsiteX51" fmla="*/ 9079 w 10000"/>
                  <a:gd name="connsiteY51" fmla="*/ 768 h 10000"/>
                  <a:gd name="connsiteX52" fmla="*/ 8553 w 10000"/>
                  <a:gd name="connsiteY52" fmla="*/ 82 h 10000"/>
                  <a:gd name="connsiteX53" fmla="*/ 8421 w 10000"/>
                  <a:gd name="connsiteY53" fmla="*/ 0 h 10000"/>
                  <a:gd name="connsiteX54" fmla="*/ 9211 w 10000"/>
                  <a:gd name="connsiteY54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55 w 10000"/>
                  <a:gd name="connsiteY17" fmla="*/ 9203 h 10000"/>
                  <a:gd name="connsiteX18" fmla="*/ 2631 w 10000"/>
                  <a:gd name="connsiteY18" fmla="*/ 9114 h 10000"/>
                  <a:gd name="connsiteX19" fmla="*/ 1938 w 10000"/>
                  <a:gd name="connsiteY19" fmla="*/ 8875 h 10000"/>
                  <a:gd name="connsiteX20" fmla="*/ 1326 w 10000"/>
                  <a:gd name="connsiteY20" fmla="*/ 8603 h 10000"/>
                  <a:gd name="connsiteX21" fmla="*/ 900 w 10000"/>
                  <a:gd name="connsiteY21" fmla="*/ 8272 h 10000"/>
                  <a:gd name="connsiteX22" fmla="*/ 218 w 10000"/>
                  <a:gd name="connsiteY22" fmla="*/ 7702 h 10000"/>
                  <a:gd name="connsiteX23" fmla="*/ 395 w 10000"/>
                  <a:gd name="connsiteY23" fmla="*/ 8422 h 10000"/>
                  <a:gd name="connsiteX24" fmla="*/ 0 w 10000"/>
                  <a:gd name="connsiteY24" fmla="*/ 8930 h 10000"/>
                  <a:gd name="connsiteX25" fmla="*/ 754 w 10000"/>
                  <a:gd name="connsiteY25" fmla="*/ 9403 h 10000"/>
                  <a:gd name="connsiteX26" fmla="*/ 1250 w 10000"/>
                  <a:gd name="connsiteY26" fmla="*/ 9534 h 10000"/>
                  <a:gd name="connsiteX27" fmla="*/ 1776 w 10000"/>
                  <a:gd name="connsiteY27" fmla="*/ 9753 h 10000"/>
                  <a:gd name="connsiteX28" fmla="*/ 2171 w 10000"/>
                  <a:gd name="connsiteY28" fmla="*/ 9877 h 10000"/>
                  <a:gd name="connsiteX29" fmla="*/ 2697 w 10000"/>
                  <a:gd name="connsiteY29" fmla="*/ 9959 h 10000"/>
                  <a:gd name="connsiteX30" fmla="*/ 3224 w 10000"/>
                  <a:gd name="connsiteY30" fmla="*/ 10000 h 10000"/>
                  <a:gd name="connsiteX31" fmla="*/ 3750 w 10000"/>
                  <a:gd name="connsiteY31" fmla="*/ 10000 h 10000"/>
                  <a:gd name="connsiteX32" fmla="*/ 4276 w 10000"/>
                  <a:gd name="connsiteY32" fmla="*/ 9959 h 10000"/>
                  <a:gd name="connsiteX33" fmla="*/ 4671 w 10000"/>
                  <a:gd name="connsiteY33" fmla="*/ 9918 h 10000"/>
                  <a:gd name="connsiteX34" fmla="*/ 5329 w 10000"/>
                  <a:gd name="connsiteY34" fmla="*/ 9794 h 10000"/>
                  <a:gd name="connsiteX35" fmla="*/ 5987 w 10000"/>
                  <a:gd name="connsiteY35" fmla="*/ 9534 h 10000"/>
                  <a:gd name="connsiteX36" fmla="*/ 6645 w 10000"/>
                  <a:gd name="connsiteY36" fmla="*/ 9273 h 10000"/>
                  <a:gd name="connsiteX37" fmla="*/ 6908 w 10000"/>
                  <a:gd name="connsiteY37" fmla="*/ 9067 h 10000"/>
                  <a:gd name="connsiteX38" fmla="*/ 7632 w 10000"/>
                  <a:gd name="connsiteY38" fmla="*/ 8505 h 10000"/>
                  <a:gd name="connsiteX39" fmla="*/ 8289 w 10000"/>
                  <a:gd name="connsiteY39" fmla="*/ 7942 h 10000"/>
                  <a:gd name="connsiteX40" fmla="*/ 8684 w 10000"/>
                  <a:gd name="connsiteY40" fmla="*/ 7339 h 10000"/>
                  <a:gd name="connsiteX41" fmla="*/ 9079 w 10000"/>
                  <a:gd name="connsiteY41" fmla="*/ 6790 h 10000"/>
                  <a:gd name="connsiteX42" fmla="*/ 9342 w 10000"/>
                  <a:gd name="connsiteY42" fmla="*/ 6187 h 10000"/>
                  <a:gd name="connsiteX43" fmla="*/ 9605 w 10000"/>
                  <a:gd name="connsiteY43" fmla="*/ 5583 h 10000"/>
                  <a:gd name="connsiteX44" fmla="*/ 9737 w 10000"/>
                  <a:gd name="connsiteY44" fmla="*/ 4856 h 10000"/>
                  <a:gd name="connsiteX45" fmla="*/ 10000 w 10000"/>
                  <a:gd name="connsiteY45" fmla="*/ 4115 h 10000"/>
                  <a:gd name="connsiteX46" fmla="*/ 10000 w 10000"/>
                  <a:gd name="connsiteY46" fmla="*/ 2867 h 10000"/>
                  <a:gd name="connsiteX47" fmla="*/ 9737 w 10000"/>
                  <a:gd name="connsiteY47" fmla="*/ 2181 h 10000"/>
                  <a:gd name="connsiteX48" fmla="*/ 9474 w 10000"/>
                  <a:gd name="connsiteY48" fmla="*/ 1495 h 10000"/>
                  <a:gd name="connsiteX49" fmla="*/ 9342 w 10000"/>
                  <a:gd name="connsiteY49" fmla="*/ 1331 h 10000"/>
                  <a:gd name="connsiteX50" fmla="*/ 9211 w 10000"/>
                  <a:gd name="connsiteY50" fmla="*/ 1152 h 10000"/>
                  <a:gd name="connsiteX51" fmla="*/ 9079 w 10000"/>
                  <a:gd name="connsiteY51" fmla="*/ 768 h 10000"/>
                  <a:gd name="connsiteX52" fmla="*/ 8553 w 10000"/>
                  <a:gd name="connsiteY52" fmla="*/ 82 h 10000"/>
                  <a:gd name="connsiteX53" fmla="*/ 8421 w 10000"/>
                  <a:gd name="connsiteY53" fmla="*/ 0 h 10000"/>
                  <a:gd name="connsiteX54" fmla="*/ 9211 w 10000"/>
                  <a:gd name="connsiteY54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55 w 10000"/>
                  <a:gd name="connsiteY17" fmla="*/ 9203 h 10000"/>
                  <a:gd name="connsiteX18" fmla="*/ 2631 w 10000"/>
                  <a:gd name="connsiteY18" fmla="*/ 9114 h 10000"/>
                  <a:gd name="connsiteX19" fmla="*/ 1938 w 10000"/>
                  <a:gd name="connsiteY19" fmla="*/ 8875 h 10000"/>
                  <a:gd name="connsiteX20" fmla="*/ 1326 w 10000"/>
                  <a:gd name="connsiteY20" fmla="*/ 8603 h 10000"/>
                  <a:gd name="connsiteX21" fmla="*/ 900 w 10000"/>
                  <a:gd name="connsiteY21" fmla="*/ 8272 h 10000"/>
                  <a:gd name="connsiteX22" fmla="*/ 218 w 10000"/>
                  <a:gd name="connsiteY22" fmla="*/ 7702 h 10000"/>
                  <a:gd name="connsiteX23" fmla="*/ 395 w 10000"/>
                  <a:gd name="connsiteY23" fmla="*/ 8422 h 10000"/>
                  <a:gd name="connsiteX24" fmla="*/ 0 w 10000"/>
                  <a:gd name="connsiteY24" fmla="*/ 8930 h 10000"/>
                  <a:gd name="connsiteX25" fmla="*/ 754 w 10000"/>
                  <a:gd name="connsiteY25" fmla="*/ 9403 h 10000"/>
                  <a:gd name="connsiteX26" fmla="*/ 1149 w 10000"/>
                  <a:gd name="connsiteY26" fmla="*/ 9654 h 10000"/>
                  <a:gd name="connsiteX27" fmla="*/ 1776 w 10000"/>
                  <a:gd name="connsiteY27" fmla="*/ 9753 h 10000"/>
                  <a:gd name="connsiteX28" fmla="*/ 2171 w 10000"/>
                  <a:gd name="connsiteY28" fmla="*/ 9877 h 10000"/>
                  <a:gd name="connsiteX29" fmla="*/ 2697 w 10000"/>
                  <a:gd name="connsiteY29" fmla="*/ 9959 h 10000"/>
                  <a:gd name="connsiteX30" fmla="*/ 3224 w 10000"/>
                  <a:gd name="connsiteY30" fmla="*/ 10000 h 10000"/>
                  <a:gd name="connsiteX31" fmla="*/ 3750 w 10000"/>
                  <a:gd name="connsiteY31" fmla="*/ 10000 h 10000"/>
                  <a:gd name="connsiteX32" fmla="*/ 4276 w 10000"/>
                  <a:gd name="connsiteY32" fmla="*/ 9959 h 10000"/>
                  <a:gd name="connsiteX33" fmla="*/ 4671 w 10000"/>
                  <a:gd name="connsiteY33" fmla="*/ 9918 h 10000"/>
                  <a:gd name="connsiteX34" fmla="*/ 5329 w 10000"/>
                  <a:gd name="connsiteY34" fmla="*/ 9794 h 10000"/>
                  <a:gd name="connsiteX35" fmla="*/ 5987 w 10000"/>
                  <a:gd name="connsiteY35" fmla="*/ 9534 h 10000"/>
                  <a:gd name="connsiteX36" fmla="*/ 6645 w 10000"/>
                  <a:gd name="connsiteY36" fmla="*/ 9273 h 10000"/>
                  <a:gd name="connsiteX37" fmla="*/ 6908 w 10000"/>
                  <a:gd name="connsiteY37" fmla="*/ 9067 h 10000"/>
                  <a:gd name="connsiteX38" fmla="*/ 7632 w 10000"/>
                  <a:gd name="connsiteY38" fmla="*/ 8505 h 10000"/>
                  <a:gd name="connsiteX39" fmla="*/ 8289 w 10000"/>
                  <a:gd name="connsiteY39" fmla="*/ 7942 h 10000"/>
                  <a:gd name="connsiteX40" fmla="*/ 8684 w 10000"/>
                  <a:gd name="connsiteY40" fmla="*/ 7339 h 10000"/>
                  <a:gd name="connsiteX41" fmla="*/ 9079 w 10000"/>
                  <a:gd name="connsiteY41" fmla="*/ 6790 h 10000"/>
                  <a:gd name="connsiteX42" fmla="*/ 9342 w 10000"/>
                  <a:gd name="connsiteY42" fmla="*/ 6187 h 10000"/>
                  <a:gd name="connsiteX43" fmla="*/ 9605 w 10000"/>
                  <a:gd name="connsiteY43" fmla="*/ 5583 h 10000"/>
                  <a:gd name="connsiteX44" fmla="*/ 9737 w 10000"/>
                  <a:gd name="connsiteY44" fmla="*/ 4856 h 10000"/>
                  <a:gd name="connsiteX45" fmla="*/ 10000 w 10000"/>
                  <a:gd name="connsiteY45" fmla="*/ 4115 h 10000"/>
                  <a:gd name="connsiteX46" fmla="*/ 10000 w 10000"/>
                  <a:gd name="connsiteY46" fmla="*/ 2867 h 10000"/>
                  <a:gd name="connsiteX47" fmla="*/ 9737 w 10000"/>
                  <a:gd name="connsiteY47" fmla="*/ 2181 h 10000"/>
                  <a:gd name="connsiteX48" fmla="*/ 9474 w 10000"/>
                  <a:gd name="connsiteY48" fmla="*/ 1495 h 10000"/>
                  <a:gd name="connsiteX49" fmla="*/ 9342 w 10000"/>
                  <a:gd name="connsiteY49" fmla="*/ 1331 h 10000"/>
                  <a:gd name="connsiteX50" fmla="*/ 9211 w 10000"/>
                  <a:gd name="connsiteY50" fmla="*/ 1152 h 10000"/>
                  <a:gd name="connsiteX51" fmla="*/ 9079 w 10000"/>
                  <a:gd name="connsiteY51" fmla="*/ 768 h 10000"/>
                  <a:gd name="connsiteX52" fmla="*/ 8553 w 10000"/>
                  <a:gd name="connsiteY52" fmla="*/ 82 h 10000"/>
                  <a:gd name="connsiteX53" fmla="*/ 8421 w 10000"/>
                  <a:gd name="connsiteY53" fmla="*/ 0 h 10000"/>
                  <a:gd name="connsiteX54" fmla="*/ 9211 w 10000"/>
                  <a:gd name="connsiteY54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55 w 10000"/>
                  <a:gd name="connsiteY17" fmla="*/ 9203 h 10000"/>
                  <a:gd name="connsiteX18" fmla="*/ 2631 w 10000"/>
                  <a:gd name="connsiteY18" fmla="*/ 9114 h 10000"/>
                  <a:gd name="connsiteX19" fmla="*/ 1938 w 10000"/>
                  <a:gd name="connsiteY19" fmla="*/ 8875 h 10000"/>
                  <a:gd name="connsiteX20" fmla="*/ 1326 w 10000"/>
                  <a:gd name="connsiteY20" fmla="*/ 8603 h 10000"/>
                  <a:gd name="connsiteX21" fmla="*/ 900 w 10000"/>
                  <a:gd name="connsiteY21" fmla="*/ 8272 h 10000"/>
                  <a:gd name="connsiteX22" fmla="*/ 218 w 10000"/>
                  <a:gd name="connsiteY22" fmla="*/ 7702 h 10000"/>
                  <a:gd name="connsiteX23" fmla="*/ 395 w 10000"/>
                  <a:gd name="connsiteY23" fmla="*/ 8422 h 10000"/>
                  <a:gd name="connsiteX24" fmla="*/ 0 w 10000"/>
                  <a:gd name="connsiteY24" fmla="*/ 8930 h 10000"/>
                  <a:gd name="connsiteX25" fmla="*/ 754 w 10000"/>
                  <a:gd name="connsiteY25" fmla="*/ 9403 h 10000"/>
                  <a:gd name="connsiteX26" fmla="*/ 1149 w 10000"/>
                  <a:gd name="connsiteY26" fmla="*/ 9654 h 10000"/>
                  <a:gd name="connsiteX27" fmla="*/ 1751 w 10000"/>
                  <a:gd name="connsiteY27" fmla="*/ 9849 h 10000"/>
                  <a:gd name="connsiteX28" fmla="*/ 2171 w 10000"/>
                  <a:gd name="connsiteY28" fmla="*/ 9877 h 10000"/>
                  <a:gd name="connsiteX29" fmla="*/ 2697 w 10000"/>
                  <a:gd name="connsiteY29" fmla="*/ 9959 h 10000"/>
                  <a:gd name="connsiteX30" fmla="*/ 3224 w 10000"/>
                  <a:gd name="connsiteY30" fmla="*/ 10000 h 10000"/>
                  <a:gd name="connsiteX31" fmla="*/ 3750 w 10000"/>
                  <a:gd name="connsiteY31" fmla="*/ 10000 h 10000"/>
                  <a:gd name="connsiteX32" fmla="*/ 4276 w 10000"/>
                  <a:gd name="connsiteY32" fmla="*/ 9959 h 10000"/>
                  <a:gd name="connsiteX33" fmla="*/ 4671 w 10000"/>
                  <a:gd name="connsiteY33" fmla="*/ 9918 h 10000"/>
                  <a:gd name="connsiteX34" fmla="*/ 5329 w 10000"/>
                  <a:gd name="connsiteY34" fmla="*/ 9794 h 10000"/>
                  <a:gd name="connsiteX35" fmla="*/ 5987 w 10000"/>
                  <a:gd name="connsiteY35" fmla="*/ 9534 h 10000"/>
                  <a:gd name="connsiteX36" fmla="*/ 6645 w 10000"/>
                  <a:gd name="connsiteY36" fmla="*/ 9273 h 10000"/>
                  <a:gd name="connsiteX37" fmla="*/ 6908 w 10000"/>
                  <a:gd name="connsiteY37" fmla="*/ 9067 h 10000"/>
                  <a:gd name="connsiteX38" fmla="*/ 7632 w 10000"/>
                  <a:gd name="connsiteY38" fmla="*/ 8505 h 10000"/>
                  <a:gd name="connsiteX39" fmla="*/ 8289 w 10000"/>
                  <a:gd name="connsiteY39" fmla="*/ 7942 h 10000"/>
                  <a:gd name="connsiteX40" fmla="*/ 8684 w 10000"/>
                  <a:gd name="connsiteY40" fmla="*/ 7339 h 10000"/>
                  <a:gd name="connsiteX41" fmla="*/ 9079 w 10000"/>
                  <a:gd name="connsiteY41" fmla="*/ 6790 h 10000"/>
                  <a:gd name="connsiteX42" fmla="*/ 9342 w 10000"/>
                  <a:gd name="connsiteY42" fmla="*/ 6187 h 10000"/>
                  <a:gd name="connsiteX43" fmla="*/ 9605 w 10000"/>
                  <a:gd name="connsiteY43" fmla="*/ 5583 h 10000"/>
                  <a:gd name="connsiteX44" fmla="*/ 9737 w 10000"/>
                  <a:gd name="connsiteY44" fmla="*/ 4856 h 10000"/>
                  <a:gd name="connsiteX45" fmla="*/ 10000 w 10000"/>
                  <a:gd name="connsiteY45" fmla="*/ 4115 h 10000"/>
                  <a:gd name="connsiteX46" fmla="*/ 10000 w 10000"/>
                  <a:gd name="connsiteY46" fmla="*/ 2867 h 10000"/>
                  <a:gd name="connsiteX47" fmla="*/ 9737 w 10000"/>
                  <a:gd name="connsiteY47" fmla="*/ 2181 h 10000"/>
                  <a:gd name="connsiteX48" fmla="*/ 9474 w 10000"/>
                  <a:gd name="connsiteY48" fmla="*/ 1495 h 10000"/>
                  <a:gd name="connsiteX49" fmla="*/ 9342 w 10000"/>
                  <a:gd name="connsiteY49" fmla="*/ 1331 h 10000"/>
                  <a:gd name="connsiteX50" fmla="*/ 9211 w 10000"/>
                  <a:gd name="connsiteY50" fmla="*/ 1152 h 10000"/>
                  <a:gd name="connsiteX51" fmla="*/ 9079 w 10000"/>
                  <a:gd name="connsiteY51" fmla="*/ 768 h 10000"/>
                  <a:gd name="connsiteX52" fmla="*/ 8553 w 10000"/>
                  <a:gd name="connsiteY52" fmla="*/ 82 h 10000"/>
                  <a:gd name="connsiteX53" fmla="*/ 8421 w 10000"/>
                  <a:gd name="connsiteY53" fmla="*/ 0 h 10000"/>
                  <a:gd name="connsiteX54" fmla="*/ 9211 w 10000"/>
                  <a:gd name="connsiteY54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55 w 10000"/>
                  <a:gd name="connsiteY17" fmla="*/ 9203 h 10000"/>
                  <a:gd name="connsiteX18" fmla="*/ 2631 w 10000"/>
                  <a:gd name="connsiteY18" fmla="*/ 9114 h 10000"/>
                  <a:gd name="connsiteX19" fmla="*/ 1938 w 10000"/>
                  <a:gd name="connsiteY19" fmla="*/ 8875 h 10000"/>
                  <a:gd name="connsiteX20" fmla="*/ 1326 w 10000"/>
                  <a:gd name="connsiteY20" fmla="*/ 8603 h 10000"/>
                  <a:gd name="connsiteX21" fmla="*/ 900 w 10000"/>
                  <a:gd name="connsiteY21" fmla="*/ 8272 h 10000"/>
                  <a:gd name="connsiteX22" fmla="*/ 218 w 10000"/>
                  <a:gd name="connsiteY22" fmla="*/ 7702 h 10000"/>
                  <a:gd name="connsiteX23" fmla="*/ 395 w 10000"/>
                  <a:gd name="connsiteY23" fmla="*/ 8422 h 10000"/>
                  <a:gd name="connsiteX24" fmla="*/ 0 w 10000"/>
                  <a:gd name="connsiteY24" fmla="*/ 8930 h 10000"/>
                  <a:gd name="connsiteX25" fmla="*/ 754 w 10000"/>
                  <a:gd name="connsiteY25" fmla="*/ 9403 h 10000"/>
                  <a:gd name="connsiteX26" fmla="*/ 1149 w 10000"/>
                  <a:gd name="connsiteY26" fmla="*/ 9654 h 10000"/>
                  <a:gd name="connsiteX27" fmla="*/ 1751 w 10000"/>
                  <a:gd name="connsiteY27" fmla="*/ 9849 h 10000"/>
                  <a:gd name="connsiteX28" fmla="*/ 2146 w 10000"/>
                  <a:gd name="connsiteY28" fmla="*/ 9973 h 10000"/>
                  <a:gd name="connsiteX29" fmla="*/ 2697 w 10000"/>
                  <a:gd name="connsiteY29" fmla="*/ 9959 h 10000"/>
                  <a:gd name="connsiteX30" fmla="*/ 3224 w 10000"/>
                  <a:gd name="connsiteY30" fmla="*/ 10000 h 10000"/>
                  <a:gd name="connsiteX31" fmla="*/ 3750 w 10000"/>
                  <a:gd name="connsiteY31" fmla="*/ 10000 h 10000"/>
                  <a:gd name="connsiteX32" fmla="*/ 4276 w 10000"/>
                  <a:gd name="connsiteY32" fmla="*/ 9959 h 10000"/>
                  <a:gd name="connsiteX33" fmla="*/ 4671 w 10000"/>
                  <a:gd name="connsiteY33" fmla="*/ 9918 h 10000"/>
                  <a:gd name="connsiteX34" fmla="*/ 5329 w 10000"/>
                  <a:gd name="connsiteY34" fmla="*/ 9794 h 10000"/>
                  <a:gd name="connsiteX35" fmla="*/ 5987 w 10000"/>
                  <a:gd name="connsiteY35" fmla="*/ 9534 h 10000"/>
                  <a:gd name="connsiteX36" fmla="*/ 6645 w 10000"/>
                  <a:gd name="connsiteY36" fmla="*/ 9273 h 10000"/>
                  <a:gd name="connsiteX37" fmla="*/ 6908 w 10000"/>
                  <a:gd name="connsiteY37" fmla="*/ 9067 h 10000"/>
                  <a:gd name="connsiteX38" fmla="*/ 7632 w 10000"/>
                  <a:gd name="connsiteY38" fmla="*/ 8505 h 10000"/>
                  <a:gd name="connsiteX39" fmla="*/ 8289 w 10000"/>
                  <a:gd name="connsiteY39" fmla="*/ 7942 h 10000"/>
                  <a:gd name="connsiteX40" fmla="*/ 8684 w 10000"/>
                  <a:gd name="connsiteY40" fmla="*/ 7339 h 10000"/>
                  <a:gd name="connsiteX41" fmla="*/ 9079 w 10000"/>
                  <a:gd name="connsiteY41" fmla="*/ 6790 h 10000"/>
                  <a:gd name="connsiteX42" fmla="*/ 9342 w 10000"/>
                  <a:gd name="connsiteY42" fmla="*/ 6187 h 10000"/>
                  <a:gd name="connsiteX43" fmla="*/ 9605 w 10000"/>
                  <a:gd name="connsiteY43" fmla="*/ 5583 h 10000"/>
                  <a:gd name="connsiteX44" fmla="*/ 9737 w 10000"/>
                  <a:gd name="connsiteY44" fmla="*/ 4856 h 10000"/>
                  <a:gd name="connsiteX45" fmla="*/ 10000 w 10000"/>
                  <a:gd name="connsiteY45" fmla="*/ 4115 h 10000"/>
                  <a:gd name="connsiteX46" fmla="*/ 10000 w 10000"/>
                  <a:gd name="connsiteY46" fmla="*/ 2867 h 10000"/>
                  <a:gd name="connsiteX47" fmla="*/ 9737 w 10000"/>
                  <a:gd name="connsiteY47" fmla="*/ 2181 h 10000"/>
                  <a:gd name="connsiteX48" fmla="*/ 9474 w 10000"/>
                  <a:gd name="connsiteY48" fmla="*/ 1495 h 10000"/>
                  <a:gd name="connsiteX49" fmla="*/ 9342 w 10000"/>
                  <a:gd name="connsiteY49" fmla="*/ 1331 h 10000"/>
                  <a:gd name="connsiteX50" fmla="*/ 9211 w 10000"/>
                  <a:gd name="connsiteY50" fmla="*/ 1152 h 10000"/>
                  <a:gd name="connsiteX51" fmla="*/ 9079 w 10000"/>
                  <a:gd name="connsiteY51" fmla="*/ 768 h 10000"/>
                  <a:gd name="connsiteX52" fmla="*/ 8553 w 10000"/>
                  <a:gd name="connsiteY52" fmla="*/ 82 h 10000"/>
                  <a:gd name="connsiteX53" fmla="*/ 8421 w 10000"/>
                  <a:gd name="connsiteY53" fmla="*/ 0 h 10000"/>
                  <a:gd name="connsiteX54" fmla="*/ 9211 w 10000"/>
                  <a:gd name="connsiteY54" fmla="*/ 947 h 10000"/>
                  <a:gd name="connsiteX0" fmla="*/ 9211 w 10000"/>
                  <a:gd name="connsiteY0" fmla="*/ 947 h 10079"/>
                  <a:gd name="connsiteX1" fmla="*/ 9605 w 10000"/>
                  <a:gd name="connsiteY1" fmla="*/ 1934 h 10079"/>
                  <a:gd name="connsiteX2" fmla="*/ 9737 w 10000"/>
                  <a:gd name="connsiteY2" fmla="*/ 2620 h 10079"/>
                  <a:gd name="connsiteX3" fmla="*/ 9737 w 10000"/>
                  <a:gd name="connsiteY3" fmla="*/ 4513 h 10079"/>
                  <a:gd name="connsiteX4" fmla="*/ 9474 w 10000"/>
                  <a:gd name="connsiteY4" fmla="*/ 5103 h 10079"/>
                  <a:gd name="connsiteX5" fmla="*/ 9342 w 10000"/>
                  <a:gd name="connsiteY5" fmla="*/ 5405 h 10079"/>
                  <a:gd name="connsiteX6" fmla="*/ 8816 w 10000"/>
                  <a:gd name="connsiteY6" fmla="*/ 6145 h 10079"/>
                  <a:gd name="connsiteX7" fmla="*/ 8289 w 10000"/>
                  <a:gd name="connsiteY7" fmla="*/ 6914 h 10079"/>
                  <a:gd name="connsiteX8" fmla="*/ 7632 w 10000"/>
                  <a:gd name="connsiteY8" fmla="*/ 7641 h 10079"/>
                  <a:gd name="connsiteX9" fmla="*/ 7171 w 10000"/>
                  <a:gd name="connsiteY9" fmla="*/ 7942 h 10079"/>
                  <a:gd name="connsiteX10" fmla="*/ 6645 w 10000"/>
                  <a:gd name="connsiteY10" fmla="*/ 8285 h 10079"/>
                  <a:gd name="connsiteX11" fmla="*/ 6250 w 10000"/>
                  <a:gd name="connsiteY11" fmla="*/ 8587 h 10079"/>
                  <a:gd name="connsiteX12" fmla="*/ 5592 w 10000"/>
                  <a:gd name="connsiteY12" fmla="*/ 8807 h 10079"/>
                  <a:gd name="connsiteX13" fmla="*/ 5461 w 10000"/>
                  <a:gd name="connsiteY13" fmla="*/ 8889 h 10079"/>
                  <a:gd name="connsiteX14" fmla="*/ 5066 w 10000"/>
                  <a:gd name="connsiteY14" fmla="*/ 9012 h 10079"/>
                  <a:gd name="connsiteX15" fmla="*/ 4671 w 10000"/>
                  <a:gd name="connsiteY15" fmla="*/ 9108 h 10079"/>
                  <a:gd name="connsiteX16" fmla="*/ 4145 w 10000"/>
                  <a:gd name="connsiteY16" fmla="*/ 9191 h 10079"/>
                  <a:gd name="connsiteX17" fmla="*/ 3655 w 10000"/>
                  <a:gd name="connsiteY17" fmla="*/ 9203 h 10079"/>
                  <a:gd name="connsiteX18" fmla="*/ 2631 w 10000"/>
                  <a:gd name="connsiteY18" fmla="*/ 9114 h 10079"/>
                  <a:gd name="connsiteX19" fmla="*/ 1938 w 10000"/>
                  <a:gd name="connsiteY19" fmla="*/ 8875 h 10079"/>
                  <a:gd name="connsiteX20" fmla="*/ 1326 w 10000"/>
                  <a:gd name="connsiteY20" fmla="*/ 8603 h 10079"/>
                  <a:gd name="connsiteX21" fmla="*/ 900 w 10000"/>
                  <a:gd name="connsiteY21" fmla="*/ 8272 h 10079"/>
                  <a:gd name="connsiteX22" fmla="*/ 218 w 10000"/>
                  <a:gd name="connsiteY22" fmla="*/ 7702 h 10079"/>
                  <a:gd name="connsiteX23" fmla="*/ 395 w 10000"/>
                  <a:gd name="connsiteY23" fmla="*/ 8422 h 10079"/>
                  <a:gd name="connsiteX24" fmla="*/ 0 w 10000"/>
                  <a:gd name="connsiteY24" fmla="*/ 8930 h 10079"/>
                  <a:gd name="connsiteX25" fmla="*/ 754 w 10000"/>
                  <a:gd name="connsiteY25" fmla="*/ 9403 h 10079"/>
                  <a:gd name="connsiteX26" fmla="*/ 1149 w 10000"/>
                  <a:gd name="connsiteY26" fmla="*/ 9654 h 10079"/>
                  <a:gd name="connsiteX27" fmla="*/ 1751 w 10000"/>
                  <a:gd name="connsiteY27" fmla="*/ 9849 h 10079"/>
                  <a:gd name="connsiteX28" fmla="*/ 2146 w 10000"/>
                  <a:gd name="connsiteY28" fmla="*/ 9973 h 10079"/>
                  <a:gd name="connsiteX29" fmla="*/ 2747 w 10000"/>
                  <a:gd name="connsiteY29" fmla="*/ 10079 h 10079"/>
                  <a:gd name="connsiteX30" fmla="*/ 3224 w 10000"/>
                  <a:gd name="connsiteY30" fmla="*/ 10000 h 10079"/>
                  <a:gd name="connsiteX31" fmla="*/ 3750 w 10000"/>
                  <a:gd name="connsiteY31" fmla="*/ 10000 h 10079"/>
                  <a:gd name="connsiteX32" fmla="*/ 4276 w 10000"/>
                  <a:gd name="connsiteY32" fmla="*/ 9959 h 10079"/>
                  <a:gd name="connsiteX33" fmla="*/ 4671 w 10000"/>
                  <a:gd name="connsiteY33" fmla="*/ 9918 h 10079"/>
                  <a:gd name="connsiteX34" fmla="*/ 5329 w 10000"/>
                  <a:gd name="connsiteY34" fmla="*/ 9794 h 10079"/>
                  <a:gd name="connsiteX35" fmla="*/ 5987 w 10000"/>
                  <a:gd name="connsiteY35" fmla="*/ 9534 h 10079"/>
                  <a:gd name="connsiteX36" fmla="*/ 6645 w 10000"/>
                  <a:gd name="connsiteY36" fmla="*/ 9273 h 10079"/>
                  <a:gd name="connsiteX37" fmla="*/ 6908 w 10000"/>
                  <a:gd name="connsiteY37" fmla="*/ 9067 h 10079"/>
                  <a:gd name="connsiteX38" fmla="*/ 7632 w 10000"/>
                  <a:gd name="connsiteY38" fmla="*/ 8505 h 10079"/>
                  <a:gd name="connsiteX39" fmla="*/ 8289 w 10000"/>
                  <a:gd name="connsiteY39" fmla="*/ 7942 h 10079"/>
                  <a:gd name="connsiteX40" fmla="*/ 8684 w 10000"/>
                  <a:gd name="connsiteY40" fmla="*/ 7339 h 10079"/>
                  <a:gd name="connsiteX41" fmla="*/ 9079 w 10000"/>
                  <a:gd name="connsiteY41" fmla="*/ 6790 h 10079"/>
                  <a:gd name="connsiteX42" fmla="*/ 9342 w 10000"/>
                  <a:gd name="connsiteY42" fmla="*/ 6187 h 10079"/>
                  <a:gd name="connsiteX43" fmla="*/ 9605 w 10000"/>
                  <a:gd name="connsiteY43" fmla="*/ 5583 h 10079"/>
                  <a:gd name="connsiteX44" fmla="*/ 9737 w 10000"/>
                  <a:gd name="connsiteY44" fmla="*/ 4856 h 10079"/>
                  <a:gd name="connsiteX45" fmla="*/ 10000 w 10000"/>
                  <a:gd name="connsiteY45" fmla="*/ 4115 h 10079"/>
                  <a:gd name="connsiteX46" fmla="*/ 10000 w 10000"/>
                  <a:gd name="connsiteY46" fmla="*/ 2867 h 10079"/>
                  <a:gd name="connsiteX47" fmla="*/ 9737 w 10000"/>
                  <a:gd name="connsiteY47" fmla="*/ 2181 h 10079"/>
                  <a:gd name="connsiteX48" fmla="*/ 9474 w 10000"/>
                  <a:gd name="connsiteY48" fmla="*/ 1495 h 10079"/>
                  <a:gd name="connsiteX49" fmla="*/ 9342 w 10000"/>
                  <a:gd name="connsiteY49" fmla="*/ 1331 h 10079"/>
                  <a:gd name="connsiteX50" fmla="*/ 9211 w 10000"/>
                  <a:gd name="connsiteY50" fmla="*/ 1152 h 10079"/>
                  <a:gd name="connsiteX51" fmla="*/ 9079 w 10000"/>
                  <a:gd name="connsiteY51" fmla="*/ 768 h 10079"/>
                  <a:gd name="connsiteX52" fmla="*/ 8553 w 10000"/>
                  <a:gd name="connsiteY52" fmla="*/ 82 h 10079"/>
                  <a:gd name="connsiteX53" fmla="*/ 8421 w 10000"/>
                  <a:gd name="connsiteY53" fmla="*/ 0 h 10079"/>
                  <a:gd name="connsiteX54" fmla="*/ 9211 w 10000"/>
                  <a:gd name="connsiteY54" fmla="*/ 947 h 10079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50 w 10000"/>
                  <a:gd name="connsiteY11" fmla="*/ 8587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750 w 10000"/>
                  <a:gd name="connsiteY31" fmla="*/ 10000 h 10120"/>
                  <a:gd name="connsiteX32" fmla="*/ 4276 w 10000"/>
                  <a:gd name="connsiteY32" fmla="*/ 9959 h 10120"/>
                  <a:gd name="connsiteX33" fmla="*/ 4671 w 10000"/>
                  <a:gd name="connsiteY33" fmla="*/ 9918 h 10120"/>
                  <a:gd name="connsiteX34" fmla="*/ 5329 w 10000"/>
                  <a:gd name="connsiteY34" fmla="*/ 9794 h 10120"/>
                  <a:gd name="connsiteX35" fmla="*/ 5987 w 10000"/>
                  <a:gd name="connsiteY35" fmla="*/ 9534 h 10120"/>
                  <a:gd name="connsiteX36" fmla="*/ 6645 w 10000"/>
                  <a:gd name="connsiteY36" fmla="*/ 9273 h 10120"/>
                  <a:gd name="connsiteX37" fmla="*/ 6908 w 10000"/>
                  <a:gd name="connsiteY37" fmla="*/ 9067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50 w 10000"/>
                  <a:gd name="connsiteY11" fmla="*/ 8587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276 w 10000"/>
                  <a:gd name="connsiteY32" fmla="*/ 9959 h 10120"/>
                  <a:gd name="connsiteX33" fmla="*/ 4671 w 10000"/>
                  <a:gd name="connsiteY33" fmla="*/ 9918 h 10120"/>
                  <a:gd name="connsiteX34" fmla="*/ 5329 w 10000"/>
                  <a:gd name="connsiteY34" fmla="*/ 9794 h 10120"/>
                  <a:gd name="connsiteX35" fmla="*/ 5987 w 10000"/>
                  <a:gd name="connsiteY35" fmla="*/ 9534 h 10120"/>
                  <a:gd name="connsiteX36" fmla="*/ 6645 w 10000"/>
                  <a:gd name="connsiteY36" fmla="*/ 9273 h 10120"/>
                  <a:gd name="connsiteX37" fmla="*/ 6908 w 10000"/>
                  <a:gd name="connsiteY37" fmla="*/ 9067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50 w 10000"/>
                  <a:gd name="connsiteY11" fmla="*/ 8587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402 w 10000"/>
                  <a:gd name="connsiteY32" fmla="*/ 10055 h 10120"/>
                  <a:gd name="connsiteX33" fmla="*/ 4671 w 10000"/>
                  <a:gd name="connsiteY33" fmla="*/ 9918 h 10120"/>
                  <a:gd name="connsiteX34" fmla="*/ 5329 w 10000"/>
                  <a:gd name="connsiteY34" fmla="*/ 9794 h 10120"/>
                  <a:gd name="connsiteX35" fmla="*/ 5987 w 10000"/>
                  <a:gd name="connsiteY35" fmla="*/ 9534 h 10120"/>
                  <a:gd name="connsiteX36" fmla="*/ 6645 w 10000"/>
                  <a:gd name="connsiteY36" fmla="*/ 9273 h 10120"/>
                  <a:gd name="connsiteX37" fmla="*/ 6908 w 10000"/>
                  <a:gd name="connsiteY37" fmla="*/ 9067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50 w 10000"/>
                  <a:gd name="connsiteY11" fmla="*/ 8587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402 w 10000"/>
                  <a:gd name="connsiteY32" fmla="*/ 10055 h 10120"/>
                  <a:gd name="connsiteX33" fmla="*/ 4974 w 10000"/>
                  <a:gd name="connsiteY33" fmla="*/ 9942 h 10120"/>
                  <a:gd name="connsiteX34" fmla="*/ 5329 w 10000"/>
                  <a:gd name="connsiteY34" fmla="*/ 9794 h 10120"/>
                  <a:gd name="connsiteX35" fmla="*/ 5987 w 10000"/>
                  <a:gd name="connsiteY35" fmla="*/ 9534 h 10120"/>
                  <a:gd name="connsiteX36" fmla="*/ 6645 w 10000"/>
                  <a:gd name="connsiteY36" fmla="*/ 9273 h 10120"/>
                  <a:gd name="connsiteX37" fmla="*/ 6908 w 10000"/>
                  <a:gd name="connsiteY37" fmla="*/ 9067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50 w 10000"/>
                  <a:gd name="connsiteY11" fmla="*/ 8587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402 w 10000"/>
                  <a:gd name="connsiteY32" fmla="*/ 10055 h 10120"/>
                  <a:gd name="connsiteX33" fmla="*/ 4974 w 10000"/>
                  <a:gd name="connsiteY33" fmla="*/ 9942 h 10120"/>
                  <a:gd name="connsiteX34" fmla="*/ 5405 w 10000"/>
                  <a:gd name="connsiteY34" fmla="*/ 9854 h 10120"/>
                  <a:gd name="connsiteX35" fmla="*/ 5987 w 10000"/>
                  <a:gd name="connsiteY35" fmla="*/ 9534 h 10120"/>
                  <a:gd name="connsiteX36" fmla="*/ 6645 w 10000"/>
                  <a:gd name="connsiteY36" fmla="*/ 9273 h 10120"/>
                  <a:gd name="connsiteX37" fmla="*/ 6908 w 10000"/>
                  <a:gd name="connsiteY37" fmla="*/ 9067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50 w 10000"/>
                  <a:gd name="connsiteY11" fmla="*/ 8587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402 w 10000"/>
                  <a:gd name="connsiteY32" fmla="*/ 10055 h 10120"/>
                  <a:gd name="connsiteX33" fmla="*/ 4974 w 10000"/>
                  <a:gd name="connsiteY33" fmla="*/ 9942 h 10120"/>
                  <a:gd name="connsiteX34" fmla="*/ 5405 w 10000"/>
                  <a:gd name="connsiteY34" fmla="*/ 9854 h 10120"/>
                  <a:gd name="connsiteX35" fmla="*/ 6063 w 10000"/>
                  <a:gd name="connsiteY35" fmla="*/ 9594 h 10120"/>
                  <a:gd name="connsiteX36" fmla="*/ 6645 w 10000"/>
                  <a:gd name="connsiteY36" fmla="*/ 9273 h 10120"/>
                  <a:gd name="connsiteX37" fmla="*/ 6908 w 10000"/>
                  <a:gd name="connsiteY37" fmla="*/ 9067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25 w 10000"/>
                  <a:gd name="connsiteY11" fmla="*/ 8515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402 w 10000"/>
                  <a:gd name="connsiteY32" fmla="*/ 10055 h 10120"/>
                  <a:gd name="connsiteX33" fmla="*/ 4974 w 10000"/>
                  <a:gd name="connsiteY33" fmla="*/ 9942 h 10120"/>
                  <a:gd name="connsiteX34" fmla="*/ 5405 w 10000"/>
                  <a:gd name="connsiteY34" fmla="*/ 9854 h 10120"/>
                  <a:gd name="connsiteX35" fmla="*/ 6063 w 10000"/>
                  <a:gd name="connsiteY35" fmla="*/ 9594 h 10120"/>
                  <a:gd name="connsiteX36" fmla="*/ 6645 w 10000"/>
                  <a:gd name="connsiteY36" fmla="*/ 9273 h 10120"/>
                  <a:gd name="connsiteX37" fmla="*/ 6908 w 10000"/>
                  <a:gd name="connsiteY37" fmla="*/ 9067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25 w 10000"/>
                  <a:gd name="connsiteY11" fmla="*/ 8515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402 w 10000"/>
                  <a:gd name="connsiteY32" fmla="*/ 10055 h 10120"/>
                  <a:gd name="connsiteX33" fmla="*/ 4974 w 10000"/>
                  <a:gd name="connsiteY33" fmla="*/ 9942 h 10120"/>
                  <a:gd name="connsiteX34" fmla="*/ 5405 w 10000"/>
                  <a:gd name="connsiteY34" fmla="*/ 9854 h 10120"/>
                  <a:gd name="connsiteX35" fmla="*/ 6063 w 10000"/>
                  <a:gd name="connsiteY35" fmla="*/ 9594 h 10120"/>
                  <a:gd name="connsiteX36" fmla="*/ 6645 w 10000"/>
                  <a:gd name="connsiteY36" fmla="*/ 9273 h 10120"/>
                  <a:gd name="connsiteX37" fmla="*/ 7135 w 10000"/>
                  <a:gd name="connsiteY37" fmla="*/ 8971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25 w 10000"/>
                  <a:gd name="connsiteY11" fmla="*/ 8515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402 w 10000"/>
                  <a:gd name="connsiteY32" fmla="*/ 10055 h 10120"/>
                  <a:gd name="connsiteX33" fmla="*/ 4974 w 10000"/>
                  <a:gd name="connsiteY33" fmla="*/ 9942 h 10120"/>
                  <a:gd name="connsiteX34" fmla="*/ 5405 w 10000"/>
                  <a:gd name="connsiteY34" fmla="*/ 9854 h 10120"/>
                  <a:gd name="connsiteX35" fmla="*/ 6063 w 10000"/>
                  <a:gd name="connsiteY35" fmla="*/ 9594 h 10120"/>
                  <a:gd name="connsiteX36" fmla="*/ 6645 w 10000"/>
                  <a:gd name="connsiteY36" fmla="*/ 9345 h 10120"/>
                  <a:gd name="connsiteX37" fmla="*/ 7135 w 10000"/>
                  <a:gd name="connsiteY37" fmla="*/ 8971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25 w 10000"/>
                  <a:gd name="connsiteY11" fmla="*/ 8515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402 w 10000"/>
                  <a:gd name="connsiteY32" fmla="*/ 10055 h 10120"/>
                  <a:gd name="connsiteX33" fmla="*/ 4974 w 10000"/>
                  <a:gd name="connsiteY33" fmla="*/ 9942 h 10120"/>
                  <a:gd name="connsiteX34" fmla="*/ 5405 w 10000"/>
                  <a:gd name="connsiteY34" fmla="*/ 9854 h 10120"/>
                  <a:gd name="connsiteX35" fmla="*/ 6013 w 10000"/>
                  <a:gd name="connsiteY35" fmla="*/ 9642 h 10120"/>
                  <a:gd name="connsiteX36" fmla="*/ 6645 w 10000"/>
                  <a:gd name="connsiteY36" fmla="*/ 9345 h 10120"/>
                  <a:gd name="connsiteX37" fmla="*/ 7135 w 10000"/>
                  <a:gd name="connsiteY37" fmla="*/ 8971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25 w 10000"/>
                  <a:gd name="connsiteY11" fmla="*/ 8515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527 w 10000"/>
                  <a:gd name="connsiteY25" fmla="*/ 9355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402 w 10000"/>
                  <a:gd name="connsiteY32" fmla="*/ 10055 h 10120"/>
                  <a:gd name="connsiteX33" fmla="*/ 4974 w 10000"/>
                  <a:gd name="connsiteY33" fmla="*/ 9942 h 10120"/>
                  <a:gd name="connsiteX34" fmla="*/ 5405 w 10000"/>
                  <a:gd name="connsiteY34" fmla="*/ 9854 h 10120"/>
                  <a:gd name="connsiteX35" fmla="*/ 6013 w 10000"/>
                  <a:gd name="connsiteY35" fmla="*/ 9642 h 10120"/>
                  <a:gd name="connsiteX36" fmla="*/ 6645 w 10000"/>
                  <a:gd name="connsiteY36" fmla="*/ 9345 h 10120"/>
                  <a:gd name="connsiteX37" fmla="*/ 7135 w 10000"/>
                  <a:gd name="connsiteY37" fmla="*/ 8971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5794 w 10202"/>
                  <a:gd name="connsiteY12" fmla="*/ 8807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528 w 10202"/>
                  <a:gd name="connsiteY20" fmla="*/ 8603 h 10120"/>
                  <a:gd name="connsiteX21" fmla="*/ 1102 w 10202"/>
                  <a:gd name="connsiteY21" fmla="*/ 8272 h 10120"/>
                  <a:gd name="connsiteX22" fmla="*/ 420 w 10202"/>
                  <a:gd name="connsiteY22" fmla="*/ 7702 h 10120"/>
                  <a:gd name="connsiteX23" fmla="*/ 597 w 10202"/>
                  <a:gd name="connsiteY23" fmla="*/ 8422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176 w 10202"/>
                  <a:gd name="connsiteY33" fmla="*/ 9942 h 10120"/>
                  <a:gd name="connsiteX34" fmla="*/ 5607 w 10202"/>
                  <a:gd name="connsiteY34" fmla="*/ 9854 h 10120"/>
                  <a:gd name="connsiteX35" fmla="*/ 6215 w 10202"/>
                  <a:gd name="connsiteY35" fmla="*/ 9642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5794 w 10202"/>
                  <a:gd name="connsiteY12" fmla="*/ 8807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528 w 10202"/>
                  <a:gd name="connsiteY20" fmla="*/ 8603 h 10120"/>
                  <a:gd name="connsiteX21" fmla="*/ 1102 w 10202"/>
                  <a:gd name="connsiteY21" fmla="*/ 8272 h 10120"/>
                  <a:gd name="connsiteX22" fmla="*/ 420 w 10202"/>
                  <a:gd name="connsiteY22" fmla="*/ 7702 h 10120"/>
                  <a:gd name="connsiteX23" fmla="*/ 597 w 10202"/>
                  <a:gd name="connsiteY23" fmla="*/ 8518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176 w 10202"/>
                  <a:gd name="connsiteY33" fmla="*/ 9942 h 10120"/>
                  <a:gd name="connsiteX34" fmla="*/ 5607 w 10202"/>
                  <a:gd name="connsiteY34" fmla="*/ 9854 h 10120"/>
                  <a:gd name="connsiteX35" fmla="*/ 6215 w 10202"/>
                  <a:gd name="connsiteY35" fmla="*/ 9642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5794 w 10202"/>
                  <a:gd name="connsiteY12" fmla="*/ 8807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528 w 10202"/>
                  <a:gd name="connsiteY20" fmla="*/ 8603 h 10120"/>
                  <a:gd name="connsiteX21" fmla="*/ 1102 w 10202"/>
                  <a:gd name="connsiteY21" fmla="*/ 8272 h 10120"/>
                  <a:gd name="connsiteX22" fmla="*/ 319 w 10202"/>
                  <a:gd name="connsiteY22" fmla="*/ 7702 h 10120"/>
                  <a:gd name="connsiteX23" fmla="*/ 597 w 10202"/>
                  <a:gd name="connsiteY23" fmla="*/ 8518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176 w 10202"/>
                  <a:gd name="connsiteY33" fmla="*/ 9942 h 10120"/>
                  <a:gd name="connsiteX34" fmla="*/ 5607 w 10202"/>
                  <a:gd name="connsiteY34" fmla="*/ 9854 h 10120"/>
                  <a:gd name="connsiteX35" fmla="*/ 6215 w 10202"/>
                  <a:gd name="connsiteY35" fmla="*/ 9642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5794 w 10202"/>
                  <a:gd name="connsiteY12" fmla="*/ 8807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528 w 10202"/>
                  <a:gd name="connsiteY20" fmla="*/ 8603 h 10120"/>
                  <a:gd name="connsiteX21" fmla="*/ 1203 w 10202"/>
                  <a:gd name="connsiteY21" fmla="*/ 8332 h 10120"/>
                  <a:gd name="connsiteX22" fmla="*/ 319 w 10202"/>
                  <a:gd name="connsiteY22" fmla="*/ 7702 h 10120"/>
                  <a:gd name="connsiteX23" fmla="*/ 597 w 10202"/>
                  <a:gd name="connsiteY23" fmla="*/ 8518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176 w 10202"/>
                  <a:gd name="connsiteY33" fmla="*/ 9942 h 10120"/>
                  <a:gd name="connsiteX34" fmla="*/ 5607 w 10202"/>
                  <a:gd name="connsiteY34" fmla="*/ 9854 h 10120"/>
                  <a:gd name="connsiteX35" fmla="*/ 6215 w 10202"/>
                  <a:gd name="connsiteY35" fmla="*/ 9642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5794 w 10202"/>
                  <a:gd name="connsiteY12" fmla="*/ 8807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780 w 10202"/>
                  <a:gd name="connsiteY20" fmla="*/ 8663 h 10120"/>
                  <a:gd name="connsiteX21" fmla="*/ 1203 w 10202"/>
                  <a:gd name="connsiteY21" fmla="*/ 8332 h 10120"/>
                  <a:gd name="connsiteX22" fmla="*/ 319 w 10202"/>
                  <a:gd name="connsiteY22" fmla="*/ 7702 h 10120"/>
                  <a:gd name="connsiteX23" fmla="*/ 597 w 10202"/>
                  <a:gd name="connsiteY23" fmla="*/ 8518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176 w 10202"/>
                  <a:gd name="connsiteY33" fmla="*/ 9942 h 10120"/>
                  <a:gd name="connsiteX34" fmla="*/ 5607 w 10202"/>
                  <a:gd name="connsiteY34" fmla="*/ 9854 h 10120"/>
                  <a:gd name="connsiteX35" fmla="*/ 6215 w 10202"/>
                  <a:gd name="connsiteY35" fmla="*/ 9642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5794 w 10202"/>
                  <a:gd name="connsiteY12" fmla="*/ 8807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780 w 10202"/>
                  <a:gd name="connsiteY20" fmla="*/ 8663 h 10120"/>
                  <a:gd name="connsiteX21" fmla="*/ 1203 w 10202"/>
                  <a:gd name="connsiteY21" fmla="*/ 8332 h 10120"/>
                  <a:gd name="connsiteX22" fmla="*/ 319 w 10202"/>
                  <a:gd name="connsiteY22" fmla="*/ 7702 h 10120"/>
                  <a:gd name="connsiteX23" fmla="*/ 597 w 10202"/>
                  <a:gd name="connsiteY23" fmla="*/ 8518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302 w 10202"/>
                  <a:gd name="connsiteY33" fmla="*/ 9978 h 10120"/>
                  <a:gd name="connsiteX34" fmla="*/ 5607 w 10202"/>
                  <a:gd name="connsiteY34" fmla="*/ 9854 h 10120"/>
                  <a:gd name="connsiteX35" fmla="*/ 6215 w 10202"/>
                  <a:gd name="connsiteY35" fmla="*/ 9642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5794 w 10202"/>
                  <a:gd name="connsiteY12" fmla="*/ 8807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780 w 10202"/>
                  <a:gd name="connsiteY20" fmla="*/ 8663 h 10120"/>
                  <a:gd name="connsiteX21" fmla="*/ 1203 w 10202"/>
                  <a:gd name="connsiteY21" fmla="*/ 8332 h 10120"/>
                  <a:gd name="connsiteX22" fmla="*/ 319 w 10202"/>
                  <a:gd name="connsiteY22" fmla="*/ 7702 h 10120"/>
                  <a:gd name="connsiteX23" fmla="*/ 597 w 10202"/>
                  <a:gd name="connsiteY23" fmla="*/ 8518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302 w 10202"/>
                  <a:gd name="connsiteY33" fmla="*/ 9978 h 10120"/>
                  <a:gd name="connsiteX34" fmla="*/ 5910 w 10202"/>
                  <a:gd name="connsiteY34" fmla="*/ 9818 h 10120"/>
                  <a:gd name="connsiteX35" fmla="*/ 6215 w 10202"/>
                  <a:gd name="connsiteY35" fmla="*/ 9642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5794 w 10202"/>
                  <a:gd name="connsiteY12" fmla="*/ 8807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780 w 10202"/>
                  <a:gd name="connsiteY20" fmla="*/ 8663 h 10120"/>
                  <a:gd name="connsiteX21" fmla="*/ 1203 w 10202"/>
                  <a:gd name="connsiteY21" fmla="*/ 8332 h 10120"/>
                  <a:gd name="connsiteX22" fmla="*/ 319 w 10202"/>
                  <a:gd name="connsiteY22" fmla="*/ 7702 h 10120"/>
                  <a:gd name="connsiteX23" fmla="*/ 597 w 10202"/>
                  <a:gd name="connsiteY23" fmla="*/ 8518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302 w 10202"/>
                  <a:gd name="connsiteY33" fmla="*/ 9978 h 10120"/>
                  <a:gd name="connsiteX34" fmla="*/ 5910 w 10202"/>
                  <a:gd name="connsiteY34" fmla="*/ 9818 h 10120"/>
                  <a:gd name="connsiteX35" fmla="*/ 6392 w 10202"/>
                  <a:gd name="connsiteY35" fmla="*/ 9606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6147 w 10202"/>
                  <a:gd name="connsiteY12" fmla="*/ 8663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780 w 10202"/>
                  <a:gd name="connsiteY20" fmla="*/ 8663 h 10120"/>
                  <a:gd name="connsiteX21" fmla="*/ 1203 w 10202"/>
                  <a:gd name="connsiteY21" fmla="*/ 8332 h 10120"/>
                  <a:gd name="connsiteX22" fmla="*/ 319 w 10202"/>
                  <a:gd name="connsiteY22" fmla="*/ 7702 h 10120"/>
                  <a:gd name="connsiteX23" fmla="*/ 597 w 10202"/>
                  <a:gd name="connsiteY23" fmla="*/ 8518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302 w 10202"/>
                  <a:gd name="connsiteY33" fmla="*/ 9978 h 10120"/>
                  <a:gd name="connsiteX34" fmla="*/ 5910 w 10202"/>
                  <a:gd name="connsiteY34" fmla="*/ 9818 h 10120"/>
                  <a:gd name="connsiteX35" fmla="*/ 6392 w 10202"/>
                  <a:gd name="connsiteY35" fmla="*/ 9606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6071 w 10202"/>
                  <a:gd name="connsiteY12" fmla="*/ 8723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780 w 10202"/>
                  <a:gd name="connsiteY20" fmla="*/ 8663 h 10120"/>
                  <a:gd name="connsiteX21" fmla="*/ 1203 w 10202"/>
                  <a:gd name="connsiteY21" fmla="*/ 8332 h 10120"/>
                  <a:gd name="connsiteX22" fmla="*/ 319 w 10202"/>
                  <a:gd name="connsiteY22" fmla="*/ 7702 h 10120"/>
                  <a:gd name="connsiteX23" fmla="*/ 597 w 10202"/>
                  <a:gd name="connsiteY23" fmla="*/ 8518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302 w 10202"/>
                  <a:gd name="connsiteY33" fmla="*/ 9978 h 10120"/>
                  <a:gd name="connsiteX34" fmla="*/ 5910 w 10202"/>
                  <a:gd name="connsiteY34" fmla="*/ 9818 h 10120"/>
                  <a:gd name="connsiteX35" fmla="*/ 6392 w 10202"/>
                  <a:gd name="connsiteY35" fmla="*/ 9606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0202" h="10120">
                    <a:moveTo>
                      <a:pt x="9413" y="947"/>
                    </a:moveTo>
                    <a:lnTo>
                      <a:pt x="9807" y="1934"/>
                    </a:lnTo>
                    <a:lnTo>
                      <a:pt x="9939" y="2620"/>
                    </a:lnTo>
                    <a:lnTo>
                      <a:pt x="9939" y="4513"/>
                    </a:lnTo>
                    <a:lnTo>
                      <a:pt x="9676" y="5103"/>
                    </a:lnTo>
                    <a:lnTo>
                      <a:pt x="9544" y="5405"/>
                    </a:lnTo>
                    <a:lnTo>
                      <a:pt x="9018" y="6145"/>
                    </a:lnTo>
                    <a:lnTo>
                      <a:pt x="8491" y="6914"/>
                    </a:lnTo>
                    <a:lnTo>
                      <a:pt x="7834" y="7641"/>
                    </a:lnTo>
                    <a:lnTo>
                      <a:pt x="7373" y="7942"/>
                    </a:lnTo>
                    <a:lnTo>
                      <a:pt x="6847" y="8285"/>
                    </a:lnTo>
                    <a:lnTo>
                      <a:pt x="6427" y="8515"/>
                    </a:lnTo>
                    <a:lnTo>
                      <a:pt x="6071" y="8723"/>
                    </a:lnTo>
                    <a:cubicBezTo>
                      <a:pt x="6027" y="8750"/>
                      <a:pt x="5707" y="8862"/>
                      <a:pt x="5663" y="8889"/>
                    </a:cubicBezTo>
                    <a:lnTo>
                      <a:pt x="5268" y="9012"/>
                    </a:lnTo>
                    <a:lnTo>
                      <a:pt x="4873" y="9108"/>
                    </a:lnTo>
                    <a:lnTo>
                      <a:pt x="4347" y="9191"/>
                    </a:lnTo>
                    <a:cubicBezTo>
                      <a:pt x="4140" y="9201"/>
                      <a:pt x="3934" y="9223"/>
                      <a:pt x="3857" y="9203"/>
                    </a:cubicBezTo>
                    <a:cubicBezTo>
                      <a:pt x="3553" y="9231"/>
                      <a:pt x="2905" y="9140"/>
                      <a:pt x="2833" y="9114"/>
                    </a:cubicBezTo>
                    <a:cubicBezTo>
                      <a:pt x="2779" y="9066"/>
                      <a:pt x="2316" y="8950"/>
                      <a:pt x="2140" y="8875"/>
                    </a:cubicBezTo>
                    <a:cubicBezTo>
                      <a:pt x="1965" y="8800"/>
                      <a:pt x="1936" y="8753"/>
                      <a:pt x="1780" y="8663"/>
                    </a:cubicBezTo>
                    <a:cubicBezTo>
                      <a:pt x="1624" y="8573"/>
                      <a:pt x="1413" y="8478"/>
                      <a:pt x="1203" y="8332"/>
                    </a:cubicBezTo>
                    <a:cubicBezTo>
                      <a:pt x="1211" y="8214"/>
                      <a:pt x="311" y="7820"/>
                      <a:pt x="319" y="7702"/>
                    </a:cubicBezTo>
                    <a:cubicBezTo>
                      <a:pt x="311" y="7838"/>
                      <a:pt x="650" y="8321"/>
                      <a:pt x="597" y="8518"/>
                    </a:cubicBezTo>
                    <a:cubicBezTo>
                      <a:pt x="544" y="8715"/>
                      <a:pt x="226" y="8739"/>
                      <a:pt x="0" y="8882"/>
                    </a:cubicBezTo>
                    <a:lnTo>
                      <a:pt x="729" y="9355"/>
                    </a:lnTo>
                    <a:lnTo>
                      <a:pt x="1351" y="9654"/>
                    </a:lnTo>
                    <a:lnTo>
                      <a:pt x="1953" y="9849"/>
                    </a:lnTo>
                    <a:lnTo>
                      <a:pt x="2348" y="9973"/>
                    </a:lnTo>
                    <a:lnTo>
                      <a:pt x="2949" y="10079"/>
                    </a:lnTo>
                    <a:lnTo>
                      <a:pt x="3552" y="10120"/>
                    </a:lnTo>
                    <a:lnTo>
                      <a:pt x="4179" y="10120"/>
                    </a:lnTo>
                    <a:lnTo>
                      <a:pt x="4604" y="10055"/>
                    </a:lnTo>
                    <a:lnTo>
                      <a:pt x="5302" y="9978"/>
                    </a:lnTo>
                    <a:lnTo>
                      <a:pt x="5910" y="9818"/>
                    </a:lnTo>
                    <a:cubicBezTo>
                      <a:pt x="6104" y="9711"/>
                      <a:pt x="6236" y="9685"/>
                      <a:pt x="6392" y="9606"/>
                    </a:cubicBezTo>
                    <a:cubicBezTo>
                      <a:pt x="6548" y="9527"/>
                      <a:pt x="6628" y="9432"/>
                      <a:pt x="6847" y="9345"/>
                    </a:cubicBezTo>
                    <a:lnTo>
                      <a:pt x="7337" y="8971"/>
                    </a:lnTo>
                    <a:lnTo>
                      <a:pt x="7834" y="8505"/>
                    </a:lnTo>
                    <a:lnTo>
                      <a:pt x="8491" y="7942"/>
                    </a:lnTo>
                    <a:lnTo>
                      <a:pt x="8886" y="7339"/>
                    </a:lnTo>
                    <a:lnTo>
                      <a:pt x="9281" y="6790"/>
                    </a:lnTo>
                    <a:lnTo>
                      <a:pt x="9544" y="6187"/>
                    </a:lnTo>
                    <a:cubicBezTo>
                      <a:pt x="9632" y="5986"/>
                      <a:pt x="9719" y="5784"/>
                      <a:pt x="9807" y="5583"/>
                    </a:cubicBezTo>
                    <a:lnTo>
                      <a:pt x="9939" y="4856"/>
                    </a:lnTo>
                    <a:cubicBezTo>
                      <a:pt x="10027" y="4609"/>
                      <a:pt x="10114" y="4362"/>
                      <a:pt x="10202" y="4115"/>
                    </a:cubicBezTo>
                    <a:lnTo>
                      <a:pt x="10202" y="2867"/>
                    </a:lnTo>
                    <a:lnTo>
                      <a:pt x="9939" y="2181"/>
                    </a:lnTo>
                    <a:lnTo>
                      <a:pt x="9676" y="1495"/>
                    </a:lnTo>
                    <a:lnTo>
                      <a:pt x="9544" y="1331"/>
                    </a:lnTo>
                    <a:lnTo>
                      <a:pt x="9413" y="1152"/>
                    </a:lnTo>
                    <a:lnTo>
                      <a:pt x="9281" y="768"/>
                    </a:lnTo>
                    <a:lnTo>
                      <a:pt x="8755" y="82"/>
                    </a:lnTo>
                    <a:lnTo>
                      <a:pt x="8623" y="0"/>
                    </a:lnTo>
                    <a:lnTo>
                      <a:pt x="9413" y="947"/>
                    </a:lnTo>
                    <a:close/>
                  </a:path>
                </a:pathLst>
              </a:custGeom>
              <a:gradFill rotWithShape="0">
                <a:gsLst>
                  <a:gs pos="0">
                    <a:sysClr val="window" lastClr="FFFFFF"/>
                  </a:gs>
                  <a:gs pos="100000">
                    <a:srgbClr val="3B3B3B"/>
                  </a:gs>
                </a:gsLst>
                <a:lin ang="5400000" scaled="1"/>
              </a:gradFill>
              <a:ln w="0">
                <a:solidFill>
                  <a:srgbClr val="00007F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>
              <a:xfrm rot="15091475">
                <a:off x="3882744" y="5423597"/>
                <a:ext cx="277582" cy="19691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/>
                  </a:gs>
                  <a:gs pos="50000">
                    <a:srgbClr val="FF2400">
                      <a:shade val="67500"/>
                      <a:satMod val="115000"/>
                    </a:srgbClr>
                  </a:gs>
                  <a:gs pos="100000">
                    <a:srgbClr val="FF24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0">
                <a:solidFill>
                  <a:srgbClr val="FF2400"/>
                </a:solidFill>
                <a:prstDash val="solid"/>
                <a:round/>
                <a:headEnd/>
                <a:tailEnd/>
              </a:ln>
              <a:effectLst>
                <a:glow rad="63500">
                  <a:srgbClr val="F79646">
                    <a:satMod val="175000"/>
                    <a:alpha val="40000"/>
                  </a:srgbClr>
                </a:glo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420237">
                <a:off x="4280109" y="5223599"/>
                <a:ext cx="972809" cy="76522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Down">
                  <a:avLst>
                    <a:gd name="adj" fmla="val 21464704"/>
                  </a:avLst>
                </a:prstTxWarp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</a:rPr>
                  <a:t> C </a:t>
                </a:r>
                <a:r>
                  <a:rPr kumimoji="0" lang="en-US" sz="1200" b="0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</a:rPr>
                  <a:t>hange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>
              <a:xfrm rot="14208000">
                <a:off x="5237755" y="2527314"/>
                <a:ext cx="277582" cy="19691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/>
                  </a:gs>
                  <a:gs pos="50000">
                    <a:srgbClr val="FF2400">
                      <a:shade val="67500"/>
                      <a:satMod val="115000"/>
                    </a:srgbClr>
                  </a:gs>
                  <a:gs pos="100000">
                    <a:srgbClr val="FF24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0">
                <a:solidFill>
                  <a:srgbClr val="FF2400"/>
                </a:solidFill>
                <a:prstDash val="solid"/>
                <a:round/>
                <a:headEnd/>
                <a:tailEnd/>
              </a:ln>
              <a:effectLst>
                <a:glow rad="63500">
                  <a:srgbClr val="F79646">
                    <a:satMod val="175000"/>
                    <a:alpha val="40000"/>
                  </a:srgbClr>
                </a:glo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1315666">
                <a:off x="4245759" y="2168621"/>
                <a:ext cx="972809" cy="765222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/>
                </a:prstTxWarp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</a:rPr>
                  <a:t> Adversity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18" name="Group 60"/>
          <p:cNvGrpSpPr/>
          <p:nvPr/>
        </p:nvGrpSpPr>
        <p:grpSpPr>
          <a:xfrm>
            <a:off x="7122851" y="2785495"/>
            <a:ext cx="3500434" cy="2577019"/>
            <a:chOff x="2410943" y="2614531"/>
            <a:chExt cx="4659605" cy="2926728"/>
          </a:xfrm>
        </p:grpSpPr>
        <p:sp>
          <p:nvSpPr>
            <p:cNvPr id="44" name="Freeform 1041"/>
            <p:cNvSpPr>
              <a:spLocks/>
            </p:cNvSpPr>
            <p:nvPr/>
          </p:nvSpPr>
          <p:spPr bwMode="auto">
            <a:xfrm>
              <a:off x="2472490" y="2614531"/>
              <a:ext cx="3074625" cy="2673322"/>
            </a:xfrm>
            <a:custGeom>
              <a:avLst/>
              <a:gdLst>
                <a:gd name="connsiteX0" fmla="*/ 8084 w 10000"/>
                <a:gd name="connsiteY0" fmla="*/ 8984 h 10000"/>
                <a:gd name="connsiteX1" fmla="*/ 6551 w 10000"/>
                <a:gd name="connsiteY1" fmla="*/ 8081 h 10000"/>
                <a:gd name="connsiteX2" fmla="*/ 6411 w 10000"/>
                <a:gd name="connsiteY2" fmla="*/ 7984 h 10000"/>
                <a:gd name="connsiteX3" fmla="*/ 5679 w 10000"/>
                <a:gd name="connsiteY3" fmla="*/ 7532 h 10000"/>
                <a:gd name="connsiteX4" fmla="*/ 4983 w 10000"/>
                <a:gd name="connsiteY4" fmla="*/ 7016 h 10000"/>
                <a:gd name="connsiteX5" fmla="*/ 4355 w 10000"/>
                <a:gd name="connsiteY5" fmla="*/ 6516 h 10000"/>
                <a:gd name="connsiteX6" fmla="*/ 3798 w 10000"/>
                <a:gd name="connsiteY6" fmla="*/ 5952 h 10000"/>
                <a:gd name="connsiteX7" fmla="*/ 3519 w 10000"/>
                <a:gd name="connsiteY7" fmla="*/ 5661 h 10000"/>
                <a:gd name="connsiteX8" fmla="*/ 2822 w 10000"/>
                <a:gd name="connsiteY8" fmla="*/ 4903 h 10000"/>
                <a:gd name="connsiteX9" fmla="*/ 2160 w 10000"/>
                <a:gd name="connsiteY9" fmla="*/ 4081 h 10000"/>
                <a:gd name="connsiteX10" fmla="*/ 1533 w 10000"/>
                <a:gd name="connsiteY10" fmla="*/ 3274 h 10000"/>
                <a:gd name="connsiteX11" fmla="*/ 1324 w 10000"/>
                <a:gd name="connsiteY11" fmla="*/ 2919 h 10000"/>
                <a:gd name="connsiteX12" fmla="*/ 1185 w 10000"/>
                <a:gd name="connsiteY12" fmla="*/ 2516 h 10000"/>
                <a:gd name="connsiteX13" fmla="*/ 1045 w 10000"/>
                <a:gd name="connsiteY13" fmla="*/ 2113 h 10000"/>
                <a:gd name="connsiteX14" fmla="*/ 976 w 10000"/>
                <a:gd name="connsiteY14" fmla="*/ 1758 h 10000"/>
                <a:gd name="connsiteX15" fmla="*/ 976 w 10000"/>
                <a:gd name="connsiteY15" fmla="*/ 1516 h 10000"/>
                <a:gd name="connsiteX16" fmla="*/ 1045 w 10000"/>
                <a:gd name="connsiteY16" fmla="*/ 1306 h 10000"/>
                <a:gd name="connsiteX17" fmla="*/ 1115 w 10000"/>
                <a:gd name="connsiteY17" fmla="*/ 1113 h 10000"/>
                <a:gd name="connsiteX18" fmla="*/ 1324 w 10000"/>
                <a:gd name="connsiteY18" fmla="*/ 903 h 10000"/>
                <a:gd name="connsiteX19" fmla="*/ 1603 w 10000"/>
                <a:gd name="connsiteY19" fmla="*/ 710 h 10000"/>
                <a:gd name="connsiteX20" fmla="*/ 1882 w 10000"/>
                <a:gd name="connsiteY20" fmla="*/ 645 h 10000"/>
                <a:gd name="connsiteX21" fmla="*/ 2091 w 10000"/>
                <a:gd name="connsiteY21" fmla="*/ 645 h 10000"/>
                <a:gd name="connsiteX22" fmla="*/ 2474 w 10000"/>
                <a:gd name="connsiteY22" fmla="*/ 710 h 10000"/>
                <a:gd name="connsiteX23" fmla="*/ 2822 w 10000"/>
                <a:gd name="connsiteY23" fmla="*/ 758 h 10000"/>
                <a:gd name="connsiteX24" fmla="*/ 3449 w 10000"/>
                <a:gd name="connsiteY24" fmla="*/ 806 h 10000"/>
                <a:gd name="connsiteX25" fmla="*/ 3519 w 10000"/>
                <a:gd name="connsiteY25" fmla="*/ 806 h 10000"/>
                <a:gd name="connsiteX26" fmla="*/ 3449 w 10000"/>
                <a:gd name="connsiteY26" fmla="*/ 758 h 10000"/>
                <a:gd name="connsiteX27" fmla="*/ 3082 w 10000"/>
                <a:gd name="connsiteY27" fmla="*/ 81 h 10000"/>
                <a:gd name="connsiteX28" fmla="*/ 2160 w 10000"/>
                <a:gd name="connsiteY28" fmla="*/ 97 h 10000"/>
                <a:gd name="connsiteX29" fmla="*/ 1812 w 10000"/>
                <a:gd name="connsiteY29" fmla="*/ 48 h 10000"/>
                <a:gd name="connsiteX30" fmla="*/ 1463 w 10000"/>
                <a:gd name="connsiteY30" fmla="*/ 0 h 10000"/>
                <a:gd name="connsiteX31" fmla="*/ 1115 w 10000"/>
                <a:gd name="connsiteY31" fmla="*/ 0 h 10000"/>
                <a:gd name="connsiteX32" fmla="*/ 836 w 10000"/>
                <a:gd name="connsiteY32" fmla="*/ 48 h 10000"/>
                <a:gd name="connsiteX33" fmla="*/ 557 w 10000"/>
                <a:gd name="connsiteY33" fmla="*/ 145 h 10000"/>
                <a:gd name="connsiteX34" fmla="*/ 348 w 10000"/>
                <a:gd name="connsiteY34" fmla="*/ 306 h 10000"/>
                <a:gd name="connsiteX35" fmla="*/ 209 w 10000"/>
                <a:gd name="connsiteY35" fmla="*/ 452 h 10000"/>
                <a:gd name="connsiteX36" fmla="*/ 70 w 10000"/>
                <a:gd name="connsiteY36" fmla="*/ 597 h 10000"/>
                <a:gd name="connsiteX37" fmla="*/ 0 w 10000"/>
                <a:gd name="connsiteY37" fmla="*/ 903 h 10000"/>
                <a:gd name="connsiteX38" fmla="*/ 0 w 10000"/>
                <a:gd name="connsiteY38" fmla="*/ 1258 h 10000"/>
                <a:gd name="connsiteX39" fmla="*/ 139 w 10000"/>
                <a:gd name="connsiteY39" fmla="*/ 1661 h 10000"/>
                <a:gd name="connsiteX40" fmla="*/ 209 w 10000"/>
                <a:gd name="connsiteY40" fmla="*/ 1968 h 10000"/>
                <a:gd name="connsiteX41" fmla="*/ 557 w 10000"/>
                <a:gd name="connsiteY41" fmla="*/ 2581 h 10000"/>
                <a:gd name="connsiteX42" fmla="*/ 976 w 10000"/>
                <a:gd name="connsiteY42" fmla="*/ 3226 h 10000"/>
                <a:gd name="connsiteX43" fmla="*/ 1463 w 10000"/>
                <a:gd name="connsiteY43" fmla="*/ 3839 h 10000"/>
                <a:gd name="connsiteX44" fmla="*/ 1951 w 10000"/>
                <a:gd name="connsiteY44" fmla="*/ 4435 h 10000"/>
                <a:gd name="connsiteX45" fmla="*/ 2544 w 10000"/>
                <a:gd name="connsiteY45" fmla="*/ 5000 h 10000"/>
                <a:gd name="connsiteX46" fmla="*/ 3171 w 10000"/>
                <a:gd name="connsiteY46" fmla="*/ 5548 h 10000"/>
                <a:gd name="connsiteX47" fmla="*/ 3937 w 10000"/>
                <a:gd name="connsiteY47" fmla="*/ 6258 h 10000"/>
                <a:gd name="connsiteX48" fmla="*/ 4704 w 10000"/>
                <a:gd name="connsiteY48" fmla="*/ 6919 h 10000"/>
                <a:gd name="connsiteX49" fmla="*/ 5192 w 10000"/>
                <a:gd name="connsiteY49" fmla="*/ 7323 h 10000"/>
                <a:gd name="connsiteX50" fmla="*/ 6132 w 10000"/>
                <a:gd name="connsiteY50" fmla="*/ 7871 h 10000"/>
                <a:gd name="connsiteX51" fmla="*/ 7038 w 10000"/>
                <a:gd name="connsiteY51" fmla="*/ 8387 h 10000"/>
                <a:gd name="connsiteX52" fmla="*/ 7875 w 10000"/>
                <a:gd name="connsiteY52" fmla="*/ 8887 h 10000"/>
                <a:gd name="connsiteX53" fmla="*/ 8850 w 10000"/>
                <a:gd name="connsiteY53" fmla="*/ 9387 h 10000"/>
                <a:gd name="connsiteX54" fmla="*/ 9721 w 10000"/>
                <a:gd name="connsiteY54" fmla="*/ 9855 h 10000"/>
                <a:gd name="connsiteX55" fmla="*/ 10000 w 10000"/>
                <a:gd name="connsiteY55" fmla="*/ 10000 h 10000"/>
                <a:gd name="connsiteX56" fmla="*/ 9199 w 10000"/>
                <a:gd name="connsiteY56" fmla="*/ 9597 h 10000"/>
                <a:gd name="connsiteX57" fmla="*/ 8084 w 10000"/>
                <a:gd name="connsiteY57" fmla="*/ 8984 h 10000"/>
                <a:gd name="connsiteX0" fmla="*/ 8084 w 10000"/>
                <a:gd name="connsiteY0" fmla="*/ 8984 h 10000"/>
                <a:gd name="connsiteX1" fmla="*/ 6551 w 10000"/>
                <a:gd name="connsiteY1" fmla="*/ 8081 h 10000"/>
                <a:gd name="connsiteX2" fmla="*/ 6411 w 10000"/>
                <a:gd name="connsiteY2" fmla="*/ 7984 h 10000"/>
                <a:gd name="connsiteX3" fmla="*/ 5679 w 10000"/>
                <a:gd name="connsiteY3" fmla="*/ 7532 h 10000"/>
                <a:gd name="connsiteX4" fmla="*/ 4983 w 10000"/>
                <a:gd name="connsiteY4" fmla="*/ 7016 h 10000"/>
                <a:gd name="connsiteX5" fmla="*/ 4355 w 10000"/>
                <a:gd name="connsiteY5" fmla="*/ 6516 h 10000"/>
                <a:gd name="connsiteX6" fmla="*/ 3798 w 10000"/>
                <a:gd name="connsiteY6" fmla="*/ 5952 h 10000"/>
                <a:gd name="connsiteX7" fmla="*/ 3519 w 10000"/>
                <a:gd name="connsiteY7" fmla="*/ 5661 h 10000"/>
                <a:gd name="connsiteX8" fmla="*/ 2822 w 10000"/>
                <a:gd name="connsiteY8" fmla="*/ 4903 h 10000"/>
                <a:gd name="connsiteX9" fmla="*/ 2160 w 10000"/>
                <a:gd name="connsiteY9" fmla="*/ 4081 h 10000"/>
                <a:gd name="connsiteX10" fmla="*/ 1533 w 10000"/>
                <a:gd name="connsiteY10" fmla="*/ 3274 h 10000"/>
                <a:gd name="connsiteX11" fmla="*/ 1324 w 10000"/>
                <a:gd name="connsiteY11" fmla="*/ 2919 h 10000"/>
                <a:gd name="connsiteX12" fmla="*/ 1185 w 10000"/>
                <a:gd name="connsiteY12" fmla="*/ 2516 h 10000"/>
                <a:gd name="connsiteX13" fmla="*/ 1045 w 10000"/>
                <a:gd name="connsiteY13" fmla="*/ 2113 h 10000"/>
                <a:gd name="connsiteX14" fmla="*/ 976 w 10000"/>
                <a:gd name="connsiteY14" fmla="*/ 1758 h 10000"/>
                <a:gd name="connsiteX15" fmla="*/ 976 w 10000"/>
                <a:gd name="connsiteY15" fmla="*/ 1516 h 10000"/>
                <a:gd name="connsiteX16" fmla="*/ 1045 w 10000"/>
                <a:gd name="connsiteY16" fmla="*/ 1306 h 10000"/>
                <a:gd name="connsiteX17" fmla="*/ 1115 w 10000"/>
                <a:gd name="connsiteY17" fmla="*/ 1113 h 10000"/>
                <a:gd name="connsiteX18" fmla="*/ 1324 w 10000"/>
                <a:gd name="connsiteY18" fmla="*/ 903 h 10000"/>
                <a:gd name="connsiteX19" fmla="*/ 1603 w 10000"/>
                <a:gd name="connsiteY19" fmla="*/ 710 h 10000"/>
                <a:gd name="connsiteX20" fmla="*/ 1882 w 10000"/>
                <a:gd name="connsiteY20" fmla="*/ 645 h 10000"/>
                <a:gd name="connsiteX21" fmla="*/ 2091 w 10000"/>
                <a:gd name="connsiteY21" fmla="*/ 645 h 10000"/>
                <a:gd name="connsiteX22" fmla="*/ 2474 w 10000"/>
                <a:gd name="connsiteY22" fmla="*/ 710 h 10000"/>
                <a:gd name="connsiteX23" fmla="*/ 2822 w 10000"/>
                <a:gd name="connsiteY23" fmla="*/ 758 h 10000"/>
                <a:gd name="connsiteX24" fmla="*/ 3449 w 10000"/>
                <a:gd name="connsiteY24" fmla="*/ 806 h 10000"/>
                <a:gd name="connsiteX25" fmla="*/ 3519 w 10000"/>
                <a:gd name="connsiteY25" fmla="*/ 806 h 10000"/>
                <a:gd name="connsiteX26" fmla="*/ 3449 w 10000"/>
                <a:gd name="connsiteY26" fmla="*/ 758 h 10000"/>
                <a:gd name="connsiteX27" fmla="*/ 3082 w 10000"/>
                <a:gd name="connsiteY27" fmla="*/ 81 h 10000"/>
                <a:gd name="connsiteX28" fmla="*/ 2360 w 10000"/>
                <a:gd name="connsiteY28" fmla="*/ 41 h 10000"/>
                <a:gd name="connsiteX29" fmla="*/ 1812 w 10000"/>
                <a:gd name="connsiteY29" fmla="*/ 48 h 10000"/>
                <a:gd name="connsiteX30" fmla="*/ 1463 w 10000"/>
                <a:gd name="connsiteY30" fmla="*/ 0 h 10000"/>
                <a:gd name="connsiteX31" fmla="*/ 1115 w 10000"/>
                <a:gd name="connsiteY31" fmla="*/ 0 h 10000"/>
                <a:gd name="connsiteX32" fmla="*/ 836 w 10000"/>
                <a:gd name="connsiteY32" fmla="*/ 48 h 10000"/>
                <a:gd name="connsiteX33" fmla="*/ 557 w 10000"/>
                <a:gd name="connsiteY33" fmla="*/ 145 h 10000"/>
                <a:gd name="connsiteX34" fmla="*/ 348 w 10000"/>
                <a:gd name="connsiteY34" fmla="*/ 306 h 10000"/>
                <a:gd name="connsiteX35" fmla="*/ 209 w 10000"/>
                <a:gd name="connsiteY35" fmla="*/ 452 h 10000"/>
                <a:gd name="connsiteX36" fmla="*/ 70 w 10000"/>
                <a:gd name="connsiteY36" fmla="*/ 597 h 10000"/>
                <a:gd name="connsiteX37" fmla="*/ 0 w 10000"/>
                <a:gd name="connsiteY37" fmla="*/ 903 h 10000"/>
                <a:gd name="connsiteX38" fmla="*/ 0 w 10000"/>
                <a:gd name="connsiteY38" fmla="*/ 1258 h 10000"/>
                <a:gd name="connsiteX39" fmla="*/ 139 w 10000"/>
                <a:gd name="connsiteY39" fmla="*/ 1661 h 10000"/>
                <a:gd name="connsiteX40" fmla="*/ 209 w 10000"/>
                <a:gd name="connsiteY40" fmla="*/ 1968 h 10000"/>
                <a:gd name="connsiteX41" fmla="*/ 557 w 10000"/>
                <a:gd name="connsiteY41" fmla="*/ 2581 h 10000"/>
                <a:gd name="connsiteX42" fmla="*/ 976 w 10000"/>
                <a:gd name="connsiteY42" fmla="*/ 3226 h 10000"/>
                <a:gd name="connsiteX43" fmla="*/ 1463 w 10000"/>
                <a:gd name="connsiteY43" fmla="*/ 3839 h 10000"/>
                <a:gd name="connsiteX44" fmla="*/ 1951 w 10000"/>
                <a:gd name="connsiteY44" fmla="*/ 4435 h 10000"/>
                <a:gd name="connsiteX45" fmla="*/ 2544 w 10000"/>
                <a:gd name="connsiteY45" fmla="*/ 5000 h 10000"/>
                <a:gd name="connsiteX46" fmla="*/ 3171 w 10000"/>
                <a:gd name="connsiteY46" fmla="*/ 5548 h 10000"/>
                <a:gd name="connsiteX47" fmla="*/ 3937 w 10000"/>
                <a:gd name="connsiteY47" fmla="*/ 6258 h 10000"/>
                <a:gd name="connsiteX48" fmla="*/ 4704 w 10000"/>
                <a:gd name="connsiteY48" fmla="*/ 6919 h 10000"/>
                <a:gd name="connsiteX49" fmla="*/ 5192 w 10000"/>
                <a:gd name="connsiteY49" fmla="*/ 7323 h 10000"/>
                <a:gd name="connsiteX50" fmla="*/ 6132 w 10000"/>
                <a:gd name="connsiteY50" fmla="*/ 7871 h 10000"/>
                <a:gd name="connsiteX51" fmla="*/ 7038 w 10000"/>
                <a:gd name="connsiteY51" fmla="*/ 8387 h 10000"/>
                <a:gd name="connsiteX52" fmla="*/ 7875 w 10000"/>
                <a:gd name="connsiteY52" fmla="*/ 8887 h 10000"/>
                <a:gd name="connsiteX53" fmla="*/ 8850 w 10000"/>
                <a:gd name="connsiteY53" fmla="*/ 9387 h 10000"/>
                <a:gd name="connsiteX54" fmla="*/ 9721 w 10000"/>
                <a:gd name="connsiteY54" fmla="*/ 9855 h 10000"/>
                <a:gd name="connsiteX55" fmla="*/ 10000 w 10000"/>
                <a:gd name="connsiteY55" fmla="*/ 10000 h 10000"/>
                <a:gd name="connsiteX56" fmla="*/ 9199 w 10000"/>
                <a:gd name="connsiteY56" fmla="*/ 9597 h 10000"/>
                <a:gd name="connsiteX57" fmla="*/ 8084 w 10000"/>
                <a:gd name="connsiteY57" fmla="*/ 8984 h 10000"/>
                <a:gd name="connsiteX0" fmla="*/ 8084 w 10000"/>
                <a:gd name="connsiteY0" fmla="*/ 9014 h 10030"/>
                <a:gd name="connsiteX1" fmla="*/ 6551 w 10000"/>
                <a:gd name="connsiteY1" fmla="*/ 8111 h 10030"/>
                <a:gd name="connsiteX2" fmla="*/ 6411 w 10000"/>
                <a:gd name="connsiteY2" fmla="*/ 8014 h 10030"/>
                <a:gd name="connsiteX3" fmla="*/ 5679 w 10000"/>
                <a:gd name="connsiteY3" fmla="*/ 7562 h 10030"/>
                <a:gd name="connsiteX4" fmla="*/ 4983 w 10000"/>
                <a:gd name="connsiteY4" fmla="*/ 7046 h 10030"/>
                <a:gd name="connsiteX5" fmla="*/ 4355 w 10000"/>
                <a:gd name="connsiteY5" fmla="*/ 6546 h 10030"/>
                <a:gd name="connsiteX6" fmla="*/ 3798 w 10000"/>
                <a:gd name="connsiteY6" fmla="*/ 5982 h 10030"/>
                <a:gd name="connsiteX7" fmla="*/ 3519 w 10000"/>
                <a:gd name="connsiteY7" fmla="*/ 5691 h 10030"/>
                <a:gd name="connsiteX8" fmla="*/ 2822 w 10000"/>
                <a:gd name="connsiteY8" fmla="*/ 4933 h 10030"/>
                <a:gd name="connsiteX9" fmla="*/ 2160 w 10000"/>
                <a:gd name="connsiteY9" fmla="*/ 4111 h 10030"/>
                <a:gd name="connsiteX10" fmla="*/ 1533 w 10000"/>
                <a:gd name="connsiteY10" fmla="*/ 3304 h 10030"/>
                <a:gd name="connsiteX11" fmla="*/ 1324 w 10000"/>
                <a:gd name="connsiteY11" fmla="*/ 2949 h 10030"/>
                <a:gd name="connsiteX12" fmla="*/ 1185 w 10000"/>
                <a:gd name="connsiteY12" fmla="*/ 2546 h 10030"/>
                <a:gd name="connsiteX13" fmla="*/ 1045 w 10000"/>
                <a:gd name="connsiteY13" fmla="*/ 2143 h 10030"/>
                <a:gd name="connsiteX14" fmla="*/ 976 w 10000"/>
                <a:gd name="connsiteY14" fmla="*/ 1788 h 10030"/>
                <a:gd name="connsiteX15" fmla="*/ 976 w 10000"/>
                <a:gd name="connsiteY15" fmla="*/ 1546 h 10030"/>
                <a:gd name="connsiteX16" fmla="*/ 1045 w 10000"/>
                <a:gd name="connsiteY16" fmla="*/ 1336 h 10030"/>
                <a:gd name="connsiteX17" fmla="*/ 1115 w 10000"/>
                <a:gd name="connsiteY17" fmla="*/ 1143 h 10030"/>
                <a:gd name="connsiteX18" fmla="*/ 1324 w 10000"/>
                <a:gd name="connsiteY18" fmla="*/ 933 h 10030"/>
                <a:gd name="connsiteX19" fmla="*/ 1603 w 10000"/>
                <a:gd name="connsiteY19" fmla="*/ 740 h 10030"/>
                <a:gd name="connsiteX20" fmla="*/ 1882 w 10000"/>
                <a:gd name="connsiteY20" fmla="*/ 675 h 10030"/>
                <a:gd name="connsiteX21" fmla="*/ 2091 w 10000"/>
                <a:gd name="connsiteY21" fmla="*/ 675 h 10030"/>
                <a:gd name="connsiteX22" fmla="*/ 2474 w 10000"/>
                <a:gd name="connsiteY22" fmla="*/ 740 h 10030"/>
                <a:gd name="connsiteX23" fmla="*/ 2822 w 10000"/>
                <a:gd name="connsiteY23" fmla="*/ 788 h 10030"/>
                <a:gd name="connsiteX24" fmla="*/ 3449 w 10000"/>
                <a:gd name="connsiteY24" fmla="*/ 836 h 10030"/>
                <a:gd name="connsiteX25" fmla="*/ 3519 w 10000"/>
                <a:gd name="connsiteY25" fmla="*/ 836 h 10030"/>
                <a:gd name="connsiteX26" fmla="*/ 3449 w 10000"/>
                <a:gd name="connsiteY26" fmla="*/ 788 h 10030"/>
                <a:gd name="connsiteX27" fmla="*/ 3082 w 10000"/>
                <a:gd name="connsiteY27" fmla="*/ 111 h 10030"/>
                <a:gd name="connsiteX28" fmla="*/ 2360 w 10000"/>
                <a:gd name="connsiteY28" fmla="*/ 71 h 10030"/>
                <a:gd name="connsiteX29" fmla="*/ 1865 w 10000"/>
                <a:gd name="connsiteY29" fmla="*/ 7 h 10030"/>
                <a:gd name="connsiteX30" fmla="*/ 1463 w 10000"/>
                <a:gd name="connsiteY30" fmla="*/ 30 h 10030"/>
                <a:gd name="connsiteX31" fmla="*/ 1115 w 10000"/>
                <a:gd name="connsiteY31" fmla="*/ 30 h 10030"/>
                <a:gd name="connsiteX32" fmla="*/ 836 w 10000"/>
                <a:gd name="connsiteY32" fmla="*/ 78 h 10030"/>
                <a:gd name="connsiteX33" fmla="*/ 557 w 10000"/>
                <a:gd name="connsiteY33" fmla="*/ 175 h 10030"/>
                <a:gd name="connsiteX34" fmla="*/ 348 w 10000"/>
                <a:gd name="connsiteY34" fmla="*/ 336 h 10030"/>
                <a:gd name="connsiteX35" fmla="*/ 209 w 10000"/>
                <a:gd name="connsiteY35" fmla="*/ 482 h 10030"/>
                <a:gd name="connsiteX36" fmla="*/ 70 w 10000"/>
                <a:gd name="connsiteY36" fmla="*/ 627 h 10030"/>
                <a:gd name="connsiteX37" fmla="*/ 0 w 10000"/>
                <a:gd name="connsiteY37" fmla="*/ 933 h 10030"/>
                <a:gd name="connsiteX38" fmla="*/ 0 w 10000"/>
                <a:gd name="connsiteY38" fmla="*/ 1288 h 10030"/>
                <a:gd name="connsiteX39" fmla="*/ 139 w 10000"/>
                <a:gd name="connsiteY39" fmla="*/ 1691 h 10030"/>
                <a:gd name="connsiteX40" fmla="*/ 209 w 10000"/>
                <a:gd name="connsiteY40" fmla="*/ 1998 h 10030"/>
                <a:gd name="connsiteX41" fmla="*/ 557 w 10000"/>
                <a:gd name="connsiteY41" fmla="*/ 2611 h 10030"/>
                <a:gd name="connsiteX42" fmla="*/ 976 w 10000"/>
                <a:gd name="connsiteY42" fmla="*/ 3256 h 10030"/>
                <a:gd name="connsiteX43" fmla="*/ 1463 w 10000"/>
                <a:gd name="connsiteY43" fmla="*/ 3869 h 10030"/>
                <a:gd name="connsiteX44" fmla="*/ 1951 w 10000"/>
                <a:gd name="connsiteY44" fmla="*/ 4465 h 10030"/>
                <a:gd name="connsiteX45" fmla="*/ 2544 w 10000"/>
                <a:gd name="connsiteY45" fmla="*/ 5030 h 10030"/>
                <a:gd name="connsiteX46" fmla="*/ 3171 w 10000"/>
                <a:gd name="connsiteY46" fmla="*/ 5578 h 10030"/>
                <a:gd name="connsiteX47" fmla="*/ 3937 w 10000"/>
                <a:gd name="connsiteY47" fmla="*/ 6288 h 10030"/>
                <a:gd name="connsiteX48" fmla="*/ 4704 w 10000"/>
                <a:gd name="connsiteY48" fmla="*/ 6949 h 10030"/>
                <a:gd name="connsiteX49" fmla="*/ 5192 w 10000"/>
                <a:gd name="connsiteY49" fmla="*/ 7353 h 10030"/>
                <a:gd name="connsiteX50" fmla="*/ 6132 w 10000"/>
                <a:gd name="connsiteY50" fmla="*/ 7901 h 10030"/>
                <a:gd name="connsiteX51" fmla="*/ 7038 w 10000"/>
                <a:gd name="connsiteY51" fmla="*/ 8417 h 10030"/>
                <a:gd name="connsiteX52" fmla="*/ 7875 w 10000"/>
                <a:gd name="connsiteY52" fmla="*/ 8917 h 10030"/>
                <a:gd name="connsiteX53" fmla="*/ 8850 w 10000"/>
                <a:gd name="connsiteY53" fmla="*/ 9417 h 10030"/>
                <a:gd name="connsiteX54" fmla="*/ 9721 w 10000"/>
                <a:gd name="connsiteY54" fmla="*/ 9885 h 10030"/>
                <a:gd name="connsiteX55" fmla="*/ 10000 w 10000"/>
                <a:gd name="connsiteY55" fmla="*/ 10030 h 10030"/>
                <a:gd name="connsiteX56" fmla="*/ 9199 w 10000"/>
                <a:gd name="connsiteY56" fmla="*/ 9627 h 10030"/>
                <a:gd name="connsiteX57" fmla="*/ 8084 w 10000"/>
                <a:gd name="connsiteY57" fmla="*/ 9014 h 10030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449 w 10000"/>
                <a:gd name="connsiteY24" fmla="*/ 862 h 10056"/>
                <a:gd name="connsiteX25" fmla="*/ 3519 w 10000"/>
                <a:gd name="connsiteY25" fmla="*/ 862 h 10056"/>
                <a:gd name="connsiteX26" fmla="*/ 3449 w 10000"/>
                <a:gd name="connsiteY26" fmla="*/ 814 h 10056"/>
                <a:gd name="connsiteX27" fmla="*/ 3082 w 10000"/>
                <a:gd name="connsiteY27" fmla="*/ 137 h 10056"/>
                <a:gd name="connsiteX28" fmla="*/ 2360 w 10000"/>
                <a:gd name="connsiteY28" fmla="*/ 97 h 10056"/>
                <a:gd name="connsiteX29" fmla="*/ 1865 w 10000"/>
                <a:gd name="connsiteY29" fmla="*/ 33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449 w 10000"/>
                <a:gd name="connsiteY24" fmla="*/ 862 h 10056"/>
                <a:gd name="connsiteX25" fmla="*/ 3519 w 10000"/>
                <a:gd name="connsiteY25" fmla="*/ 862 h 10056"/>
                <a:gd name="connsiteX26" fmla="*/ 3449 w 10000"/>
                <a:gd name="connsiteY26" fmla="*/ 814 h 10056"/>
                <a:gd name="connsiteX27" fmla="*/ 3082 w 10000"/>
                <a:gd name="connsiteY27" fmla="*/ 137 h 10056"/>
                <a:gd name="connsiteX28" fmla="*/ 2440 w 10000"/>
                <a:gd name="connsiteY28" fmla="*/ 12 h 10056"/>
                <a:gd name="connsiteX29" fmla="*/ 1865 w 10000"/>
                <a:gd name="connsiteY29" fmla="*/ 33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449 w 10000"/>
                <a:gd name="connsiteY24" fmla="*/ 862 h 10056"/>
                <a:gd name="connsiteX25" fmla="*/ 3519 w 10000"/>
                <a:gd name="connsiteY25" fmla="*/ 862 h 10056"/>
                <a:gd name="connsiteX26" fmla="*/ 3449 w 10000"/>
                <a:gd name="connsiteY26" fmla="*/ 814 h 10056"/>
                <a:gd name="connsiteX27" fmla="*/ 3082 w 10000"/>
                <a:gd name="connsiteY27" fmla="*/ 137 h 10056"/>
                <a:gd name="connsiteX28" fmla="*/ 2440 w 10000"/>
                <a:gd name="connsiteY28" fmla="*/ 12 h 10056"/>
                <a:gd name="connsiteX29" fmla="*/ 2038 w 10000"/>
                <a:gd name="connsiteY29" fmla="*/ 5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449 w 10000"/>
                <a:gd name="connsiteY24" fmla="*/ 862 h 10056"/>
                <a:gd name="connsiteX25" fmla="*/ 3519 w 10000"/>
                <a:gd name="connsiteY25" fmla="*/ 862 h 10056"/>
                <a:gd name="connsiteX26" fmla="*/ 3195 w 10000"/>
                <a:gd name="connsiteY26" fmla="*/ 630 h 10056"/>
                <a:gd name="connsiteX27" fmla="*/ 3082 w 10000"/>
                <a:gd name="connsiteY27" fmla="*/ 137 h 10056"/>
                <a:gd name="connsiteX28" fmla="*/ 2440 w 10000"/>
                <a:gd name="connsiteY28" fmla="*/ 12 h 10056"/>
                <a:gd name="connsiteX29" fmla="*/ 2038 w 10000"/>
                <a:gd name="connsiteY29" fmla="*/ 5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449 w 10000"/>
                <a:gd name="connsiteY24" fmla="*/ 862 h 10056"/>
                <a:gd name="connsiteX25" fmla="*/ 3519 w 10000"/>
                <a:gd name="connsiteY25" fmla="*/ 862 h 10056"/>
                <a:gd name="connsiteX26" fmla="*/ 3195 w 10000"/>
                <a:gd name="connsiteY26" fmla="*/ 630 h 10056"/>
                <a:gd name="connsiteX27" fmla="*/ 3215 w 10000"/>
                <a:gd name="connsiteY27" fmla="*/ 66 h 10056"/>
                <a:gd name="connsiteX28" fmla="*/ 2440 w 10000"/>
                <a:gd name="connsiteY28" fmla="*/ 12 h 10056"/>
                <a:gd name="connsiteX29" fmla="*/ 2038 w 10000"/>
                <a:gd name="connsiteY29" fmla="*/ 5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449 w 10000"/>
                <a:gd name="connsiteY24" fmla="*/ 862 h 10056"/>
                <a:gd name="connsiteX25" fmla="*/ 3519 w 10000"/>
                <a:gd name="connsiteY25" fmla="*/ 862 h 10056"/>
                <a:gd name="connsiteX26" fmla="*/ 3088 w 10000"/>
                <a:gd name="connsiteY26" fmla="*/ 475 h 10056"/>
                <a:gd name="connsiteX27" fmla="*/ 3215 w 10000"/>
                <a:gd name="connsiteY27" fmla="*/ 66 h 10056"/>
                <a:gd name="connsiteX28" fmla="*/ 2440 w 10000"/>
                <a:gd name="connsiteY28" fmla="*/ 12 h 10056"/>
                <a:gd name="connsiteX29" fmla="*/ 2038 w 10000"/>
                <a:gd name="connsiteY29" fmla="*/ 5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449 w 10000"/>
                <a:gd name="connsiteY24" fmla="*/ 862 h 10056"/>
                <a:gd name="connsiteX25" fmla="*/ 3666 w 10000"/>
                <a:gd name="connsiteY25" fmla="*/ 1046 h 10056"/>
                <a:gd name="connsiteX26" fmla="*/ 3088 w 10000"/>
                <a:gd name="connsiteY26" fmla="*/ 475 h 10056"/>
                <a:gd name="connsiteX27" fmla="*/ 3215 w 10000"/>
                <a:gd name="connsiteY27" fmla="*/ 66 h 10056"/>
                <a:gd name="connsiteX28" fmla="*/ 2440 w 10000"/>
                <a:gd name="connsiteY28" fmla="*/ 12 h 10056"/>
                <a:gd name="connsiteX29" fmla="*/ 2038 w 10000"/>
                <a:gd name="connsiteY29" fmla="*/ 5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369 w 10000"/>
                <a:gd name="connsiteY24" fmla="*/ 947 h 10056"/>
                <a:gd name="connsiteX25" fmla="*/ 3666 w 10000"/>
                <a:gd name="connsiteY25" fmla="*/ 1046 h 10056"/>
                <a:gd name="connsiteX26" fmla="*/ 3088 w 10000"/>
                <a:gd name="connsiteY26" fmla="*/ 475 h 10056"/>
                <a:gd name="connsiteX27" fmla="*/ 3215 w 10000"/>
                <a:gd name="connsiteY27" fmla="*/ 66 h 10056"/>
                <a:gd name="connsiteX28" fmla="*/ 2440 w 10000"/>
                <a:gd name="connsiteY28" fmla="*/ 12 h 10056"/>
                <a:gd name="connsiteX29" fmla="*/ 2038 w 10000"/>
                <a:gd name="connsiteY29" fmla="*/ 5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369 w 10000"/>
                <a:gd name="connsiteY24" fmla="*/ 947 h 10056"/>
                <a:gd name="connsiteX25" fmla="*/ 3252 w 10000"/>
                <a:gd name="connsiteY25" fmla="*/ 693 h 10056"/>
                <a:gd name="connsiteX26" fmla="*/ 3088 w 10000"/>
                <a:gd name="connsiteY26" fmla="*/ 475 h 10056"/>
                <a:gd name="connsiteX27" fmla="*/ 3215 w 10000"/>
                <a:gd name="connsiteY27" fmla="*/ 66 h 10056"/>
                <a:gd name="connsiteX28" fmla="*/ 2440 w 10000"/>
                <a:gd name="connsiteY28" fmla="*/ 12 h 10056"/>
                <a:gd name="connsiteX29" fmla="*/ 2038 w 10000"/>
                <a:gd name="connsiteY29" fmla="*/ 5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369 w 10000"/>
                <a:gd name="connsiteY24" fmla="*/ 947 h 10056"/>
                <a:gd name="connsiteX25" fmla="*/ 3252 w 10000"/>
                <a:gd name="connsiteY25" fmla="*/ 693 h 10056"/>
                <a:gd name="connsiteX26" fmla="*/ 3301 w 10000"/>
                <a:gd name="connsiteY26" fmla="*/ 433 h 10056"/>
                <a:gd name="connsiteX27" fmla="*/ 3215 w 10000"/>
                <a:gd name="connsiteY27" fmla="*/ 66 h 10056"/>
                <a:gd name="connsiteX28" fmla="*/ 2440 w 10000"/>
                <a:gd name="connsiteY28" fmla="*/ 12 h 10056"/>
                <a:gd name="connsiteX29" fmla="*/ 2038 w 10000"/>
                <a:gd name="connsiteY29" fmla="*/ 5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5 h 10061"/>
                <a:gd name="connsiteX1" fmla="*/ 6551 w 10000"/>
                <a:gd name="connsiteY1" fmla="*/ 8142 h 10061"/>
                <a:gd name="connsiteX2" fmla="*/ 6411 w 10000"/>
                <a:gd name="connsiteY2" fmla="*/ 8045 h 10061"/>
                <a:gd name="connsiteX3" fmla="*/ 5679 w 10000"/>
                <a:gd name="connsiteY3" fmla="*/ 7593 h 10061"/>
                <a:gd name="connsiteX4" fmla="*/ 4983 w 10000"/>
                <a:gd name="connsiteY4" fmla="*/ 7077 h 10061"/>
                <a:gd name="connsiteX5" fmla="*/ 4355 w 10000"/>
                <a:gd name="connsiteY5" fmla="*/ 6577 h 10061"/>
                <a:gd name="connsiteX6" fmla="*/ 3798 w 10000"/>
                <a:gd name="connsiteY6" fmla="*/ 6013 h 10061"/>
                <a:gd name="connsiteX7" fmla="*/ 3519 w 10000"/>
                <a:gd name="connsiteY7" fmla="*/ 5722 h 10061"/>
                <a:gd name="connsiteX8" fmla="*/ 2822 w 10000"/>
                <a:gd name="connsiteY8" fmla="*/ 4964 h 10061"/>
                <a:gd name="connsiteX9" fmla="*/ 2160 w 10000"/>
                <a:gd name="connsiteY9" fmla="*/ 4142 h 10061"/>
                <a:gd name="connsiteX10" fmla="*/ 1533 w 10000"/>
                <a:gd name="connsiteY10" fmla="*/ 3335 h 10061"/>
                <a:gd name="connsiteX11" fmla="*/ 1324 w 10000"/>
                <a:gd name="connsiteY11" fmla="*/ 2980 h 10061"/>
                <a:gd name="connsiteX12" fmla="*/ 1185 w 10000"/>
                <a:gd name="connsiteY12" fmla="*/ 2577 h 10061"/>
                <a:gd name="connsiteX13" fmla="*/ 1045 w 10000"/>
                <a:gd name="connsiteY13" fmla="*/ 2174 h 10061"/>
                <a:gd name="connsiteX14" fmla="*/ 976 w 10000"/>
                <a:gd name="connsiteY14" fmla="*/ 1819 h 10061"/>
                <a:gd name="connsiteX15" fmla="*/ 976 w 10000"/>
                <a:gd name="connsiteY15" fmla="*/ 1577 h 10061"/>
                <a:gd name="connsiteX16" fmla="*/ 1045 w 10000"/>
                <a:gd name="connsiteY16" fmla="*/ 1367 h 10061"/>
                <a:gd name="connsiteX17" fmla="*/ 1115 w 10000"/>
                <a:gd name="connsiteY17" fmla="*/ 1174 h 10061"/>
                <a:gd name="connsiteX18" fmla="*/ 1324 w 10000"/>
                <a:gd name="connsiteY18" fmla="*/ 964 h 10061"/>
                <a:gd name="connsiteX19" fmla="*/ 1603 w 10000"/>
                <a:gd name="connsiteY19" fmla="*/ 771 h 10061"/>
                <a:gd name="connsiteX20" fmla="*/ 1882 w 10000"/>
                <a:gd name="connsiteY20" fmla="*/ 706 h 10061"/>
                <a:gd name="connsiteX21" fmla="*/ 2091 w 10000"/>
                <a:gd name="connsiteY21" fmla="*/ 706 h 10061"/>
                <a:gd name="connsiteX22" fmla="*/ 2474 w 10000"/>
                <a:gd name="connsiteY22" fmla="*/ 771 h 10061"/>
                <a:gd name="connsiteX23" fmla="*/ 2822 w 10000"/>
                <a:gd name="connsiteY23" fmla="*/ 819 h 10061"/>
                <a:gd name="connsiteX24" fmla="*/ 3369 w 10000"/>
                <a:gd name="connsiteY24" fmla="*/ 952 h 10061"/>
                <a:gd name="connsiteX25" fmla="*/ 3252 w 10000"/>
                <a:gd name="connsiteY25" fmla="*/ 698 h 10061"/>
                <a:gd name="connsiteX26" fmla="*/ 3301 w 10000"/>
                <a:gd name="connsiteY26" fmla="*/ 438 h 10061"/>
                <a:gd name="connsiteX27" fmla="*/ 3749 w 10000"/>
                <a:gd name="connsiteY27" fmla="*/ 0 h 10061"/>
                <a:gd name="connsiteX28" fmla="*/ 2440 w 10000"/>
                <a:gd name="connsiteY28" fmla="*/ 17 h 10061"/>
                <a:gd name="connsiteX29" fmla="*/ 2038 w 10000"/>
                <a:gd name="connsiteY29" fmla="*/ 10 h 10061"/>
                <a:gd name="connsiteX30" fmla="*/ 1516 w 10000"/>
                <a:gd name="connsiteY30" fmla="*/ 5 h 10061"/>
                <a:gd name="connsiteX31" fmla="*/ 1115 w 10000"/>
                <a:gd name="connsiteY31" fmla="*/ 61 h 10061"/>
                <a:gd name="connsiteX32" fmla="*/ 836 w 10000"/>
                <a:gd name="connsiteY32" fmla="*/ 109 h 10061"/>
                <a:gd name="connsiteX33" fmla="*/ 557 w 10000"/>
                <a:gd name="connsiteY33" fmla="*/ 206 h 10061"/>
                <a:gd name="connsiteX34" fmla="*/ 348 w 10000"/>
                <a:gd name="connsiteY34" fmla="*/ 367 h 10061"/>
                <a:gd name="connsiteX35" fmla="*/ 209 w 10000"/>
                <a:gd name="connsiteY35" fmla="*/ 513 h 10061"/>
                <a:gd name="connsiteX36" fmla="*/ 70 w 10000"/>
                <a:gd name="connsiteY36" fmla="*/ 658 h 10061"/>
                <a:gd name="connsiteX37" fmla="*/ 0 w 10000"/>
                <a:gd name="connsiteY37" fmla="*/ 964 h 10061"/>
                <a:gd name="connsiteX38" fmla="*/ 0 w 10000"/>
                <a:gd name="connsiteY38" fmla="*/ 1319 h 10061"/>
                <a:gd name="connsiteX39" fmla="*/ 139 w 10000"/>
                <a:gd name="connsiteY39" fmla="*/ 1722 h 10061"/>
                <a:gd name="connsiteX40" fmla="*/ 209 w 10000"/>
                <a:gd name="connsiteY40" fmla="*/ 2029 h 10061"/>
                <a:gd name="connsiteX41" fmla="*/ 557 w 10000"/>
                <a:gd name="connsiteY41" fmla="*/ 2642 h 10061"/>
                <a:gd name="connsiteX42" fmla="*/ 976 w 10000"/>
                <a:gd name="connsiteY42" fmla="*/ 3287 h 10061"/>
                <a:gd name="connsiteX43" fmla="*/ 1463 w 10000"/>
                <a:gd name="connsiteY43" fmla="*/ 3900 h 10061"/>
                <a:gd name="connsiteX44" fmla="*/ 1951 w 10000"/>
                <a:gd name="connsiteY44" fmla="*/ 4496 h 10061"/>
                <a:gd name="connsiteX45" fmla="*/ 2544 w 10000"/>
                <a:gd name="connsiteY45" fmla="*/ 5061 h 10061"/>
                <a:gd name="connsiteX46" fmla="*/ 3171 w 10000"/>
                <a:gd name="connsiteY46" fmla="*/ 5609 h 10061"/>
                <a:gd name="connsiteX47" fmla="*/ 3937 w 10000"/>
                <a:gd name="connsiteY47" fmla="*/ 6319 h 10061"/>
                <a:gd name="connsiteX48" fmla="*/ 4704 w 10000"/>
                <a:gd name="connsiteY48" fmla="*/ 6980 h 10061"/>
                <a:gd name="connsiteX49" fmla="*/ 5192 w 10000"/>
                <a:gd name="connsiteY49" fmla="*/ 7384 h 10061"/>
                <a:gd name="connsiteX50" fmla="*/ 6132 w 10000"/>
                <a:gd name="connsiteY50" fmla="*/ 7932 h 10061"/>
                <a:gd name="connsiteX51" fmla="*/ 7038 w 10000"/>
                <a:gd name="connsiteY51" fmla="*/ 8448 h 10061"/>
                <a:gd name="connsiteX52" fmla="*/ 7875 w 10000"/>
                <a:gd name="connsiteY52" fmla="*/ 8948 h 10061"/>
                <a:gd name="connsiteX53" fmla="*/ 8850 w 10000"/>
                <a:gd name="connsiteY53" fmla="*/ 9448 h 10061"/>
                <a:gd name="connsiteX54" fmla="*/ 9721 w 10000"/>
                <a:gd name="connsiteY54" fmla="*/ 9916 h 10061"/>
                <a:gd name="connsiteX55" fmla="*/ 10000 w 10000"/>
                <a:gd name="connsiteY55" fmla="*/ 10061 h 10061"/>
                <a:gd name="connsiteX56" fmla="*/ 9199 w 10000"/>
                <a:gd name="connsiteY56" fmla="*/ 9658 h 10061"/>
                <a:gd name="connsiteX57" fmla="*/ 8084 w 10000"/>
                <a:gd name="connsiteY57" fmla="*/ 9045 h 10061"/>
                <a:gd name="connsiteX0" fmla="*/ 8084 w 10000"/>
                <a:gd name="connsiteY0" fmla="*/ 9045 h 10061"/>
                <a:gd name="connsiteX1" fmla="*/ 6551 w 10000"/>
                <a:gd name="connsiteY1" fmla="*/ 8142 h 10061"/>
                <a:gd name="connsiteX2" fmla="*/ 6411 w 10000"/>
                <a:gd name="connsiteY2" fmla="*/ 8045 h 10061"/>
                <a:gd name="connsiteX3" fmla="*/ 5679 w 10000"/>
                <a:gd name="connsiteY3" fmla="*/ 7593 h 10061"/>
                <a:gd name="connsiteX4" fmla="*/ 4983 w 10000"/>
                <a:gd name="connsiteY4" fmla="*/ 7077 h 10061"/>
                <a:gd name="connsiteX5" fmla="*/ 4355 w 10000"/>
                <a:gd name="connsiteY5" fmla="*/ 6577 h 10061"/>
                <a:gd name="connsiteX6" fmla="*/ 3798 w 10000"/>
                <a:gd name="connsiteY6" fmla="*/ 6013 h 10061"/>
                <a:gd name="connsiteX7" fmla="*/ 3519 w 10000"/>
                <a:gd name="connsiteY7" fmla="*/ 5722 h 10061"/>
                <a:gd name="connsiteX8" fmla="*/ 2822 w 10000"/>
                <a:gd name="connsiteY8" fmla="*/ 4964 h 10061"/>
                <a:gd name="connsiteX9" fmla="*/ 2160 w 10000"/>
                <a:gd name="connsiteY9" fmla="*/ 4142 h 10061"/>
                <a:gd name="connsiteX10" fmla="*/ 1533 w 10000"/>
                <a:gd name="connsiteY10" fmla="*/ 3335 h 10061"/>
                <a:gd name="connsiteX11" fmla="*/ 1324 w 10000"/>
                <a:gd name="connsiteY11" fmla="*/ 2980 h 10061"/>
                <a:gd name="connsiteX12" fmla="*/ 1185 w 10000"/>
                <a:gd name="connsiteY12" fmla="*/ 2577 h 10061"/>
                <a:gd name="connsiteX13" fmla="*/ 1045 w 10000"/>
                <a:gd name="connsiteY13" fmla="*/ 2174 h 10061"/>
                <a:gd name="connsiteX14" fmla="*/ 976 w 10000"/>
                <a:gd name="connsiteY14" fmla="*/ 1819 h 10061"/>
                <a:gd name="connsiteX15" fmla="*/ 976 w 10000"/>
                <a:gd name="connsiteY15" fmla="*/ 1577 h 10061"/>
                <a:gd name="connsiteX16" fmla="*/ 1045 w 10000"/>
                <a:gd name="connsiteY16" fmla="*/ 1367 h 10061"/>
                <a:gd name="connsiteX17" fmla="*/ 1115 w 10000"/>
                <a:gd name="connsiteY17" fmla="*/ 1174 h 10061"/>
                <a:gd name="connsiteX18" fmla="*/ 1324 w 10000"/>
                <a:gd name="connsiteY18" fmla="*/ 964 h 10061"/>
                <a:gd name="connsiteX19" fmla="*/ 1603 w 10000"/>
                <a:gd name="connsiteY19" fmla="*/ 771 h 10061"/>
                <a:gd name="connsiteX20" fmla="*/ 1882 w 10000"/>
                <a:gd name="connsiteY20" fmla="*/ 706 h 10061"/>
                <a:gd name="connsiteX21" fmla="*/ 2091 w 10000"/>
                <a:gd name="connsiteY21" fmla="*/ 706 h 10061"/>
                <a:gd name="connsiteX22" fmla="*/ 2474 w 10000"/>
                <a:gd name="connsiteY22" fmla="*/ 771 h 10061"/>
                <a:gd name="connsiteX23" fmla="*/ 2822 w 10000"/>
                <a:gd name="connsiteY23" fmla="*/ 819 h 10061"/>
                <a:gd name="connsiteX24" fmla="*/ 3369 w 10000"/>
                <a:gd name="connsiteY24" fmla="*/ 952 h 10061"/>
                <a:gd name="connsiteX25" fmla="*/ 3252 w 10000"/>
                <a:gd name="connsiteY25" fmla="*/ 698 h 10061"/>
                <a:gd name="connsiteX26" fmla="*/ 3301 w 10000"/>
                <a:gd name="connsiteY26" fmla="*/ 438 h 10061"/>
                <a:gd name="connsiteX27" fmla="*/ 3749 w 10000"/>
                <a:gd name="connsiteY27" fmla="*/ 0 h 10061"/>
                <a:gd name="connsiteX28" fmla="*/ 2440 w 10000"/>
                <a:gd name="connsiteY28" fmla="*/ 17 h 10061"/>
                <a:gd name="connsiteX29" fmla="*/ 2038 w 10000"/>
                <a:gd name="connsiteY29" fmla="*/ 10 h 10061"/>
                <a:gd name="connsiteX30" fmla="*/ 1516 w 10000"/>
                <a:gd name="connsiteY30" fmla="*/ 5 h 10061"/>
                <a:gd name="connsiteX31" fmla="*/ 1115 w 10000"/>
                <a:gd name="connsiteY31" fmla="*/ 61 h 10061"/>
                <a:gd name="connsiteX32" fmla="*/ 836 w 10000"/>
                <a:gd name="connsiteY32" fmla="*/ 109 h 10061"/>
                <a:gd name="connsiteX33" fmla="*/ 557 w 10000"/>
                <a:gd name="connsiteY33" fmla="*/ 206 h 10061"/>
                <a:gd name="connsiteX34" fmla="*/ 348 w 10000"/>
                <a:gd name="connsiteY34" fmla="*/ 367 h 10061"/>
                <a:gd name="connsiteX35" fmla="*/ 209 w 10000"/>
                <a:gd name="connsiteY35" fmla="*/ 513 h 10061"/>
                <a:gd name="connsiteX36" fmla="*/ 70 w 10000"/>
                <a:gd name="connsiteY36" fmla="*/ 658 h 10061"/>
                <a:gd name="connsiteX37" fmla="*/ 0 w 10000"/>
                <a:gd name="connsiteY37" fmla="*/ 964 h 10061"/>
                <a:gd name="connsiteX38" fmla="*/ 0 w 10000"/>
                <a:gd name="connsiteY38" fmla="*/ 1319 h 10061"/>
                <a:gd name="connsiteX39" fmla="*/ 139 w 10000"/>
                <a:gd name="connsiteY39" fmla="*/ 1722 h 10061"/>
                <a:gd name="connsiteX40" fmla="*/ 209 w 10000"/>
                <a:gd name="connsiteY40" fmla="*/ 2029 h 10061"/>
                <a:gd name="connsiteX41" fmla="*/ 557 w 10000"/>
                <a:gd name="connsiteY41" fmla="*/ 2642 h 10061"/>
                <a:gd name="connsiteX42" fmla="*/ 976 w 10000"/>
                <a:gd name="connsiteY42" fmla="*/ 3287 h 10061"/>
                <a:gd name="connsiteX43" fmla="*/ 1463 w 10000"/>
                <a:gd name="connsiteY43" fmla="*/ 3900 h 10061"/>
                <a:gd name="connsiteX44" fmla="*/ 1951 w 10000"/>
                <a:gd name="connsiteY44" fmla="*/ 4496 h 10061"/>
                <a:gd name="connsiteX45" fmla="*/ 2544 w 10000"/>
                <a:gd name="connsiteY45" fmla="*/ 5061 h 10061"/>
                <a:gd name="connsiteX46" fmla="*/ 3171 w 10000"/>
                <a:gd name="connsiteY46" fmla="*/ 5609 h 10061"/>
                <a:gd name="connsiteX47" fmla="*/ 3937 w 10000"/>
                <a:gd name="connsiteY47" fmla="*/ 6319 h 10061"/>
                <a:gd name="connsiteX48" fmla="*/ 4704 w 10000"/>
                <a:gd name="connsiteY48" fmla="*/ 6980 h 10061"/>
                <a:gd name="connsiteX49" fmla="*/ 5192 w 10000"/>
                <a:gd name="connsiteY49" fmla="*/ 7384 h 10061"/>
                <a:gd name="connsiteX50" fmla="*/ 6132 w 10000"/>
                <a:gd name="connsiteY50" fmla="*/ 7932 h 10061"/>
                <a:gd name="connsiteX51" fmla="*/ 7038 w 10000"/>
                <a:gd name="connsiteY51" fmla="*/ 8448 h 10061"/>
                <a:gd name="connsiteX52" fmla="*/ 7875 w 10000"/>
                <a:gd name="connsiteY52" fmla="*/ 8948 h 10061"/>
                <a:gd name="connsiteX53" fmla="*/ 8850 w 10000"/>
                <a:gd name="connsiteY53" fmla="*/ 9448 h 10061"/>
                <a:gd name="connsiteX54" fmla="*/ 9721 w 10000"/>
                <a:gd name="connsiteY54" fmla="*/ 9916 h 10061"/>
                <a:gd name="connsiteX55" fmla="*/ 10000 w 10000"/>
                <a:gd name="connsiteY55" fmla="*/ 10061 h 10061"/>
                <a:gd name="connsiteX56" fmla="*/ 9199 w 10000"/>
                <a:gd name="connsiteY56" fmla="*/ 9658 h 10061"/>
                <a:gd name="connsiteX57" fmla="*/ 8084 w 10000"/>
                <a:gd name="connsiteY57" fmla="*/ 9045 h 10061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369 w 10000"/>
                <a:gd name="connsiteY24" fmla="*/ 947 h 10056"/>
                <a:gd name="connsiteX25" fmla="*/ 3252 w 10000"/>
                <a:gd name="connsiteY25" fmla="*/ 693 h 10056"/>
                <a:gd name="connsiteX26" fmla="*/ 3301 w 10000"/>
                <a:gd name="connsiteY26" fmla="*/ 433 h 10056"/>
                <a:gd name="connsiteX27" fmla="*/ 3829 w 10000"/>
                <a:gd name="connsiteY27" fmla="*/ 9 h 10056"/>
                <a:gd name="connsiteX28" fmla="*/ 2440 w 10000"/>
                <a:gd name="connsiteY28" fmla="*/ 12 h 10056"/>
                <a:gd name="connsiteX29" fmla="*/ 2038 w 10000"/>
                <a:gd name="connsiteY29" fmla="*/ 5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56 h 10072"/>
                <a:gd name="connsiteX1" fmla="*/ 6551 w 10000"/>
                <a:gd name="connsiteY1" fmla="*/ 8153 h 10072"/>
                <a:gd name="connsiteX2" fmla="*/ 6411 w 10000"/>
                <a:gd name="connsiteY2" fmla="*/ 8056 h 10072"/>
                <a:gd name="connsiteX3" fmla="*/ 5679 w 10000"/>
                <a:gd name="connsiteY3" fmla="*/ 7604 h 10072"/>
                <a:gd name="connsiteX4" fmla="*/ 4983 w 10000"/>
                <a:gd name="connsiteY4" fmla="*/ 7088 h 10072"/>
                <a:gd name="connsiteX5" fmla="*/ 4355 w 10000"/>
                <a:gd name="connsiteY5" fmla="*/ 6588 h 10072"/>
                <a:gd name="connsiteX6" fmla="*/ 3798 w 10000"/>
                <a:gd name="connsiteY6" fmla="*/ 6024 h 10072"/>
                <a:gd name="connsiteX7" fmla="*/ 3519 w 10000"/>
                <a:gd name="connsiteY7" fmla="*/ 5733 h 10072"/>
                <a:gd name="connsiteX8" fmla="*/ 2822 w 10000"/>
                <a:gd name="connsiteY8" fmla="*/ 4975 h 10072"/>
                <a:gd name="connsiteX9" fmla="*/ 2160 w 10000"/>
                <a:gd name="connsiteY9" fmla="*/ 4153 h 10072"/>
                <a:gd name="connsiteX10" fmla="*/ 1533 w 10000"/>
                <a:gd name="connsiteY10" fmla="*/ 3346 h 10072"/>
                <a:gd name="connsiteX11" fmla="*/ 1324 w 10000"/>
                <a:gd name="connsiteY11" fmla="*/ 2991 h 10072"/>
                <a:gd name="connsiteX12" fmla="*/ 1185 w 10000"/>
                <a:gd name="connsiteY12" fmla="*/ 2588 h 10072"/>
                <a:gd name="connsiteX13" fmla="*/ 1045 w 10000"/>
                <a:gd name="connsiteY13" fmla="*/ 2185 h 10072"/>
                <a:gd name="connsiteX14" fmla="*/ 976 w 10000"/>
                <a:gd name="connsiteY14" fmla="*/ 1830 h 10072"/>
                <a:gd name="connsiteX15" fmla="*/ 976 w 10000"/>
                <a:gd name="connsiteY15" fmla="*/ 1588 h 10072"/>
                <a:gd name="connsiteX16" fmla="*/ 1045 w 10000"/>
                <a:gd name="connsiteY16" fmla="*/ 1378 h 10072"/>
                <a:gd name="connsiteX17" fmla="*/ 1115 w 10000"/>
                <a:gd name="connsiteY17" fmla="*/ 1185 h 10072"/>
                <a:gd name="connsiteX18" fmla="*/ 1324 w 10000"/>
                <a:gd name="connsiteY18" fmla="*/ 975 h 10072"/>
                <a:gd name="connsiteX19" fmla="*/ 1603 w 10000"/>
                <a:gd name="connsiteY19" fmla="*/ 782 h 10072"/>
                <a:gd name="connsiteX20" fmla="*/ 1882 w 10000"/>
                <a:gd name="connsiteY20" fmla="*/ 717 h 10072"/>
                <a:gd name="connsiteX21" fmla="*/ 2091 w 10000"/>
                <a:gd name="connsiteY21" fmla="*/ 717 h 10072"/>
                <a:gd name="connsiteX22" fmla="*/ 2474 w 10000"/>
                <a:gd name="connsiteY22" fmla="*/ 782 h 10072"/>
                <a:gd name="connsiteX23" fmla="*/ 2822 w 10000"/>
                <a:gd name="connsiteY23" fmla="*/ 830 h 10072"/>
                <a:gd name="connsiteX24" fmla="*/ 3369 w 10000"/>
                <a:gd name="connsiteY24" fmla="*/ 963 h 10072"/>
                <a:gd name="connsiteX25" fmla="*/ 3252 w 10000"/>
                <a:gd name="connsiteY25" fmla="*/ 709 h 10072"/>
                <a:gd name="connsiteX26" fmla="*/ 3301 w 10000"/>
                <a:gd name="connsiteY26" fmla="*/ 449 h 10072"/>
                <a:gd name="connsiteX27" fmla="*/ 3829 w 10000"/>
                <a:gd name="connsiteY27" fmla="*/ 25 h 10072"/>
                <a:gd name="connsiteX28" fmla="*/ 2707 w 10000"/>
                <a:gd name="connsiteY28" fmla="*/ 0 h 10072"/>
                <a:gd name="connsiteX29" fmla="*/ 2038 w 10000"/>
                <a:gd name="connsiteY29" fmla="*/ 21 h 10072"/>
                <a:gd name="connsiteX30" fmla="*/ 1516 w 10000"/>
                <a:gd name="connsiteY30" fmla="*/ 16 h 10072"/>
                <a:gd name="connsiteX31" fmla="*/ 1115 w 10000"/>
                <a:gd name="connsiteY31" fmla="*/ 72 h 10072"/>
                <a:gd name="connsiteX32" fmla="*/ 836 w 10000"/>
                <a:gd name="connsiteY32" fmla="*/ 120 h 10072"/>
                <a:gd name="connsiteX33" fmla="*/ 557 w 10000"/>
                <a:gd name="connsiteY33" fmla="*/ 217 h 10072"/>
                <a:gd name="connsiteX34" fmla="*/ 348 w 10000"/>
                <a:gd name="connsiteY34" fmla="*/ 378 h 10072"/>
                <a:gd name="connsiteX35" fmla="*/ 209 w 10000"/>
                <a:gd name="connsiteY35" fmla="*/ 524 h 10072"/>
                <a:gd name="connsiteX36" fmla="*/ 70 w 10000"/>
                <a:gd name="connsiteY36" fmla="*/ 669 h 10072"/>
                <a:gd name="connsiteX37" fmla="*/ 0 w 10000"/>
                <a:gd name="connsiteY37" fmla="*/ 975 h 10072"/>
                <a:gd name="connsiteX38" fmla="*/ 0 w 10000"/>
                <a:gd name="connsiteY38" fmla="*/ 1330 h 10072"/>
                <a:gd name="connsiteX39" fmla="*/ 139 w 10000"/>
                <a:gd name="connsiteY39" fmla="*/ 1733 h 10072"/>
                <a:gd name="connsiteX40" fmla="*/ 209 w 10000"/>
                <a:gd name="connsiteY40" fmla="*/ 2040 h 10072"/>
                <a:gd name="connsiteX41" fmla="*/ 557 w 10000"/>
                <a:gd name="connsiteY41" fmla="*/ 2653 h 10072"/>
                <a:gd name="connsiteX42" fmla="*/ 976 w 10000"/>
                <a:gd name="connsiteY42" fmla="*/ 3298 h 10072"/>
                <a:gd name="connsiteX43" fmla="*/ 1463 w 10000"/>
                <a:gd name="connsiteY43" fmla="*/ 3911 h 10072"/>
                <a:gd name="connsiteX44" fmla="*/ 1951 w 10000"/>
                <a:gd name="connsiteY44" fmla="*/ 4507 h 10072"/>
                <a:gd name="connsiteX45" fmla="*/ 2544 w 10000"/>
                <a:gd name="connsiteY45" fmla="*/ 5072 h 10072"/>
                <a:gd name="connsiteX46" fmla="*/ 3171 w 10000"/>
                <a:gd name="connsiteY46" fmla="*/ 5620 h 10072"/>
                <a:gd name="connsiteX47" fmla="*/ 3937 w 10000"/>
                <a:gd name="connsiteY47" fmla="*/ 6330 h 10072"/>
                <a:gd name="connsiteX48" fmla="*/ 4704 w 10000"/>
                <a:gd name="connsiteY48" fmla="*/ 6991 h 10072"/>
                <a:gd name="connsiteX49" fmla="*/ 5192 w 10000"/>
                <a:gd name="connsiteY49" fmla="*/ 7395 h 10072"/>
                <a:gd name="connsiteX50" fmla="*/ 6132 w 10000"/>
                <a:gd name="connsiteY50" fmla="*/ 7943 h 10072"/>
                <a:gd name="connsiteX51" fmla="*/ 7038 w 10000"/>
                <a:gd name="connsiteY51" fmla="*/ 8459 h 10072"/>
                <a:gd name="connsiteX52" fmla="*/ 7875 w 10000"/>
                <a:gd name="connsiteY52" fmla="*/ 8959 h 10072"/>
                <a:gd name="connsiteX53" fmla="*/ 8850 w 10000"/>
                <a:gd name="connsiteY53" fmla="*/ 9459 h 10072"/>
                <a:gd name="connsiteX54" fmla="*/ 9721 w 10000"/>
                <a:gd name="connsiteY54" fmla="*/ 9927 h 10072"/>
                <a:gd name="connsiteX55" fmla="*/ 10000 w 10000"/>
                <a:gd name="connsiteY55" fmla="*/ 10072 h 10072"/>
                <a:gd name="connsiteX56" fmla="*/ 9199 w 10000"/>
                <a:gd name="connsiteY56" fmla="*/ 9669 h 10072"/>
                <a:gd name="connsiteX57" fmla="*/ 8084 w 10000"/>
                <a:gd name="connsiteY57" fmla="*/ 9056 h 10072"/>
                <a:gd name="connsiteX0" fmla="*/ 8084 w 10000"/>
                <a:gd name="connsiteY0" fmla="*/ 9056 h 10072"/>
                <a:gd name="connsiteX1" fmla="*/ 6551 w 10000"/>
                <a:gd name="connsiteY1" fmla="*/ 8153 h 10072"/>
                <a:gd name="connsiteX2" fmla="*/ 6411 w 10000"/>
                <a:gd name="connsiteY2" fmla="*/ 8056 h 10072"/>
                <a:gd name="connsiteX3" fmla="*/ 5679 w 10000"/>
                <a:gd name="connsiteY3" fmla="*/ 7604 h 10072"/>
                <a:gd name="connsiteX4" fmla="*/ 4983 w 10000"/>
                <a:gd name="connsiteY4" fmla="*/ 7088 h 10072"/>
                <a:gd name="connsiteX5" fmla="*/ 4355 w 10000"/>
                <a:gd name="connsiteY5" fmla="*/ 6588 h 10072"/>
                <a:gd name="connsiteX6" fmla="*/ 3798 w 10000"/>
                <a:gd name="connsiteY6" fmla="*/ 6024 h 10072"/>
                <a:gd name="connsiteX7" fmla="*/ 3519 w 10000"/>
                <a:gd name="connsiteY7" fmla="*/ 5733 h 10072"/>
                <a:gd name="connsiteX8" fmla="*/ 2822 w 10000"/>
                <a:gd name="connsiteY8" fmla="*/ 4975 h 10072"/>
                <a:gd name="connsiteX9" fmla="*/ 2160 w 10000"/>
                <a:gd name="connsiteY9" fmla="*/ 4153 h 10072"/>
                <a:gd name="connsiteX10" fmla="*/ 1533 w 10000"/>
                <a:gd name="connsiteY10" fmla="*/ 3346 h 10072"/>
                <a:gd name="connsiteX11" fmla="*/ 1324 w 10000"/>
                <a:gd name="connsiteY11" fmla="*/ 2991 h 10072"/>
                <a:gd name="connsiteX12" fmla="*/ 1185 w 10000"/>
                <a:gd name="connsiteY12" fmla="*/ 2588 h 10072"/>
                <a:gd name="connsiteX13" fmla="*/ 1045 w 10000"/>
                <a:gd name="connsiteY13" fmla="*/ 2185 h 10072"/>
                <a:gd name="connsiteX14" fmla="*/ 976 w 10000"/>
                <a:gd name="connsiteY14" fmla="*/ 1830 h 10072"/>
                <a:gd name="connsiteX15" fmla="*/ 976 w 10000"/>
                <a:gd name="connsiteY15" fmla="*/ 1588 h 10072"/>
                <a:gd name="connsiteX16" fmla="*/ 1045 w 10000"/>
                <a:gd name="connsiteY16" fmla="*/ 1378 h 10072"/>
                <a:gd name="connsiteX17" fmla="*/ 1115 w 10000"/>
                <a:gd name="connsiteY17" fmla="*/ 1185 h 10072"/>
                <a:gd name="connsiteX18" fmla="*/ 1324 w 10000"/>
                <a:gd name="connsiteY18" fmla="*/ 975 h 10072"/>
                <a:gd name="connsiteX19" fmla="*/ 1603 w 10000"/>
                <a:gd name="connsiteY19" fmla="*/ 782 h 10072"/>
                <a:gd name="connsiteX20" fmla="*/ 1882 w 10000"/>
                <a:gd name="connsiteY20" fmla="*/ 717 h 10072"/>
                <a:gd name="connsiteX21" fmla="*/ 2091 w 10000"/>
                <a:gd name="connsiteY21" fmla="*/ 717 h 10072"/>
                <a:gd name="connsiteX22" fmla="*/ 2474 w 10000"/>
                <a:gd name="connsiteY22" fmla="*/ 782 h 10072"/>
                <a:gd name="connsiteX23" fmla="*/ 2822 w 10000"/>
                <a:gd name="connsiteY23" fmla="*/ 830 h 10072"/>
                <a:gd name="connsiteX24" fmla="*/ 3369 w 10000"/>
                <a:gd name="connsiteY24" fmla="*/ 963 h 10072"/>
                <a:gd name="connsiteX25" fmla="*/ 3252 w 10000"/>
                <a:gd name="connsiteY25" fmla="*/ 709 h 10072"/>
                <a:gd name="connsiteX26" fmla="*/ 3301 w 10000"/>
                <a:gd name="connsiteY26" fmla="*/ 449 h 10072"/>
                <a:gd name="connsiteX27" fmla="*/ 3829 w 10000"/>
                <a:gd name="connsiteY27" fmla="*/ 25 h 10072"/>
                <a:gd name="connsiteX28" fmla="*/ 2707 w 10000"/>
                <a:gd name="connsiteY28" fmla="*/ 0 h 10072"/>
                <a:gd name="connsiteX29" fmla="*/ 2038 w 10000"/>
                <a:gd name="connsiteY29" fmla="*/ 21 h 10072"/>
                <a:gd name="connsiteX30" fmla="*/ 1516 w 10000"/>
                <a:gd name="connsiteY30" fmla="*/ 16 h 10072"/>
                <a:gd name="connsiteX31" fmla="*/ 1115 w 10000"/>
                <a:gd name="connsiteY31" fmla="*/ 72 h 10072"/>
                <a:gd name="connsiteX32" fmla="*/ 836 w 10000"/>
                <a:gd name="connsiteY32" fmla="*/ 120 h 10072"/>
                <a:gd name="connsiteX33" fmla="*/ 557 w 10000"/>
                <a:gd name="connsiteY33" fmla="*/ 217 h 10072"/>
                <a:gd name="connsiteX34" fmla="*/ 348 w 10000"/>
                <a:gd name="connsiteY34" fmla="*/ 378 h 10072"/>
                <a:gd name="connsiteX35" fmla="*/ 209 w 10000"/>
                <a:gd name="connsiteY35" fmla="*/ 524 h 10072"/>
                <a:gd name="connsiteX36" fmla="*/ 70 w 10000"/>
                <a:gd name="connsiteY36" fmla="*/ 669 h 10072"/>
                <a:gd name="connsiteX37" fmla="*/ 0 w 10000"/>
                <a:gd name="connsiteY37" fmla="*/ 975 h 10072"/>
                <a:gd name="connsiteX38" fmla="*/ 0 w 10000"/>
                <a:gd name="connsiteY38" fmla="*/ 1330 h 10072"/>
                <a:gd name="connsiteX39" fmla="*/ 139 w 10000"/>
                <a:gd name="connsiteY39" fmla="*/ 1733 h 10072"/>
                <a:gd name="connsiteX40" fmla="*/ 209 w 10000"/>
                <a:gd name="connsiteY40" fmla="*/ 2040 h 10072"/>
                <a:gd name="connsiteX41" fmla="*/ 557 w 10000"/>
                <a:gd name="connsiteY41" fmla="*/ 2653 h 10072"/>
                <a:gd name="connsiteX42" fmla="*/ 976 w 10000"/>
                <a:gd name="connsiteY42" fmla="*/ 3298 h 10072"/>
                <a:gd name="connsiteX43" fmla="*/ 1463 w 10000"/>
                <a:gd name="connsiteY43" fmla="*/ 3911 h 10072"/>
                <a:gd name="connsiteX44" fmla="*/ 1951 w 10000"/>
                <a:gd name="connsiteY44" fmla="*/ 4507 h 10072"/>
                <a:gd name="connsiteX45" fmla="*/ 2544 w 10000"/>
                <a:gd name="connsiteY45" fmla="*/ 5072 h 10072"/>
                <a:gd name="connsiteX46" fmla="*/ 3171 w 10000"/>
                <a:gd name="connsiteY46" fmla="*/ 5620 h 10072"/>
                <a:gd name="connsiteX47" fmla="*/ 3937 w 10000"/>
                <a:gd name="connsiteY47" fmla="*/ 6330 h 10072"/>
                <a:gd name="connsiteX48" fmla="*/ 4704 w 10000"/>
                <a:gd name="connsiteY48" fmla="*/ 6991 h 10072"/>
                <a:gd name="connsiteX49" fmla="*/ 5192 w 10000"/>
                <a:gd name="connsiteY49" fmla="*/ 7395 h 10072"/>
                <a:gd name="connsiteX50" fmla="*/ 6132 w 10000"/>
                <a:gd name="connsiteY50" fmla="*/ 7943 h 10072"/>
                <a:gd name="connsiteX51" fmla="*/ 7038 w 10000"/>
                <a:gd name="connsiteY51" fmla="*/ 8459 h 10072"/>
                <a:gd name="connsiteX52" fmla="*/ 7875 w 10000"/>
                <a:gd name="connsiteY52" fmla="*/ 8959 h 10072"/>
                <a:gd name="connsiteX53" fmla="*/ 8850 w 10000"/>
                <a:gd name="connsiteY53" fmla="*/ 9459 h 10072"/>
                <a:gd name="connsiteX54" fmla="*/ 9721 w 10000"/>
                <a:gd name="connsiteY54" fmla="*/ 9927 h 10072"/>
                <a:gd name="connsiteX55" fmla="*/ 10000 w 10000"/>
                <a:gd name="connsiteY55" fmla="*/ 10072 h 10072"/>
                <a:gd name="connsiteX56" fmla="*/ 9199 w 10000"/>
                <a:gd name="connsiteY56" fmla="*/ 9669 h 10072"/>
                <a:gd name="connsiteX57" fmla="*/ 8084 w 10000"/>
                <a:gd name="connsiteY57" fmla="*/ 9056 h 10072"/>
                <a:gd name="connsiteX0" fmla="*/ 8084 w 10000"/>
                <a:gd name="connsiteY0" fmla="*/ 9056 h 10072"/>
                <a:gd name="connsiteX1" fmla="*/ 6551 w 10000"/>
                <a:gd name="connsiteY1" fmla="*/ 8153 h 10072"/>
                <a:gd name="connsiteX2" fmla="*/ 6411 w 10000"/>
                <a:gd name="connsiteY2" fmla="*/ 8056 h 10072"/>
                <a:gd name="connsiteX3" fmla="*/ 5679 w 10000"/>
                <a:gd name="connsiteY3" fmla="*/ 7604 h 10072"/>
                <a:gd name="connsiteX4" fmla="*/ 4983 w 10000"/>
                <a:gd name="connsiteY4" fmla="*/ 7088 h 10072"/>
                <a:gd name="connsiteX5" fmla="*/ 4355 w 10000"/>
                <a:gd name="connsiteY5" fmla="*/ 6588 h 10072"/>
                <a:gd name="connsiteX6" fmla="*/ 3798 w 10000"/>
                <a:gd name="connsiteY6" fmla="*/ 6024 h 10072"/>
                <a:gd name="connsiteX7" fmla="*/ 3519 w 10000"/>
                <a:gd name="connsiteY7" fmla="*/ 5733 h 10072"/>
                <a:gd name="connsiteX8" fmla="*/ 2822 w 10000"/>
                <a:gd name="connsiteY8" fmla="*/ 4975 h 10072"/>
                <a:gd name="connsiteX9" fmla="*/ 2160 w 10000"/>
                <a:gd name="connsiteY9" fmla="*/ 4153 h 10072"/>
                <a:gd name="connsiteX10" fmla="*/ 1533 w 10000"/>
                <a:gd name="connsiteY10" fmla="*/ 3346 h 10072"/>
                <a:gd name="connsiteX11" fmla="*/ 1324 w 10000"/>
                <a:gd name="connsiteY11" fmla="*/ 2991 h 10072"/>
                <a:gd name="connsiteX12" fmla="*/ 1185 w 10000"/>
                <a:gd name="connsiteY12" fmla="*/ 2588 h 10072"/>
                <a:gd name="connsiteX13" fmla="*/ 1045 w 10000"/>
                <a:gd name="connsiteY13" fmla="*/ 2185 h 10072"/>
                <a:gd name="connsiteX14" fmla="*/ 976 w 10000"/>
                <a:gd name="connsiteY14" fmla="*/ 1830 h 10072"/>
                <a:gd name="connsiteX15" fmla="*/ 976 w 10000"/>
                <a:gd name="connsiteY15" fmla="*/ 1588 h 10072"/>
                <a:gd name="connsiteX16" fmla="*/ 1045 w 10000"/>
                <a:gd name="connsiteY16" fmla="*/ 1378 h 10072"/>
                <a:gd name="connsiteX17" fmla="*/ 1115 w 10000"/>
                <a:gd name="connsiteY17" fmla="*/ 1185 h 10072"/>
                <a:gd name="connsiteX18" fmla="*/ 1324 w 10000"/>
                <a:gd name="connsiteY18" fmla="*/ 975 h 10072"/>
                <a:gd name="connsiteX19" fmla="*/ 1603 w 10000"/>
                <a:gd name="connsiteY19" fmla="*/ 782 h 10072"/>
                <a:gd name="connsiteX20" fmla="*/ 1882 w 10000"/>
                <a:gd name="connsiteY20" fmla="*/ 717 h 10072"/>
                <a:gd name="connsiteX21" fmla="*/ 2091 w 10000"/>
                <a:gd name="connsiteY21" fmla="*/ 717 h 10072"/>
                <a:gd name="connsiteX22" fmla="*/ 2474 w 10000"/>
                <a:gd name="connsiteY22" fmla="*/ 782 h 10072"/>
                <a:gd name="connsiteX23" fmla="*/ 2822 w 10000"/>
                <a:gd name="connsiteY23" fmla="*/ 830 h 10072"/>
                <a:gd name="connsiteX24" fmla="*/ 3369 w 10000"/>
                <a:gd name="connsiteY24" fmla="*/ 963 h 10072"/>
                <a:gd name="connsiteX25" fmla="*/ 3252 w 10000"/>
                <a:gd name="connsiteY25" fmla="*/ 709 h 10072"/>
                <a:gd name="connsiteX26" fmla="*/ 3301 w 10000"/>
                <a:gd name="connsiteY26" fmla="*/ 449 h 10072"/>
                <a:gd name="connsiteX27" fmla="*/ 3829 w 10000"/>
                <a:gd name="connsiteY27" fmla="*/ 25 h 10072"/>
                <a:gd name="connsiteX28" fmla="*/ 2707 w 10000"/>
                <a:gd name="connsiteY28" fmla="*/ 0 h 10072"/>
                <a:gd name="connsiteX29" fmla="*/ 2038 w 10000"/>
                <a:gd name="connsiteY29" fmla="*/ 21 h 10072"/>
                <a:gd name="connsiteX30" fmla="*/ 1516 w 10000"/>
                <a:gd name="connsiteY30" fmla="*/ 16 h 10072"/>
                <a:gd name="connsiteX31" fmla="*/ 1115 w 10000"/>
                <a:gd name="connsiteY31" fmla="*/ 72 h 10072"/>
                <a:gd name="connsiteX32" fmla="*/ 836 w 10000"/>
                <a:gd name="connsiteY32" fmla="*/ 120 h 10072"/>
                <a:gd name="connsiteX33" fmla="*/ 557 w 10000"/>
                <a:gd name="connsiteY33" fmla="*/ 217 h 10072"/>
                <a:gd name="connsiteX34" fmla="*/ 348 w 10000"/>
                <a:gd name="connsiteY34" fmla="*/ 378 h 10072"/>
                <a:gd name="connsiteX35" fmla="*/ 209 w 10000"/>
                <a:gd name="connsiteY35" fmla="*/ 524 h 10072"/>
                <a:gd name="connsiteX36" fmla="*/ 70 w 10000"/>
                <a:gd name="connsiteY36" fmla="*/ 669 h 10072"/>
                <a:gd name="connsiteX37" fmla="*/ 0 w 10000"/>
                <a:gd name="connsiteY37" fmla="*/ 975 h 10072"/>
                <a:gd name="connsiteX38" fmla="*/ 0 w 10000"/>
                <a:gd name="connsiteY38" fmla="*/ 1330 h 10072"/>
                <a:gd name="connsiteX39" fmla="*/ 139 w 10000"/>
                <a:gd name="connsiteY39" fmla="*/ 1733 h 10072"/>
                <a:gd name="connsiteX40" fmla="*/ 209 w 10000"/>
                <a:gd name="connsiteY40" fmla="*/ 2040 h 10072"/>
                <a:gd name="connsiteX41" fmla="*/ 557 w 10000"/>
                <a:gd name="connsiteY41" fmla="*/ 2653 h 10072"/>
                <a:gd name="connsiteX42" fmla="*/ 976 w 10000"/>
                <a:gd name="connsiteY42" fmla="*/ 3298 h 10072"/>
                <a:gd name="connsiteX43" fmla="*/ 1463 w 10000"/>
                <a:gd name="connsiteY43" fmla="*/ 3911 h 10072"/>
                <a:gd name="connsiteX44" fmla="*/ 1951 w 10000"/>
                <a:gd name="connsiteY44" fmla="*/ 4507 h 10072"/>
                <a:gd name="connsiteX45" fmla="*/ 2544 w 10000"/>
                <a:gd name="connsiteY45" fmla="*/ 5072 h 10072"/>
                <a:gd name="connsiteX46" fmla="*/ 3171 w 10000"/>
                <a:gd name="connsiteY46" fmla="*/ 5620 h 10072"/>
                <a:gd name="connsiteX47" fmla="*/ 3937 w 10000"/>
                <a:gd name="connsiteY47" fmla="*/ 6330 h 10072"/>
                <a:gd name="connsiteX48" fmla="*/ 4704 w 10000"/>
                <a:gd name="connsiteY48" fmla="*/ 6991 h 10072"/>
                <a:gd name="connsiteX49" fmla="*/ 5192 w 10000"/>
                <a:gd name="connsiteY49" fmla="*/ 7395 h 10072"/>
                <a:gd name="connsiteX50" fmla="*/ 6132 w 10000"/>
                <a:gd name="connsiteY50" fmla="*/ 7943 h 10072"/>
                <a:gd name="connsiteX51" fmla="*/ 7038 w 10000"/>
                <a:gd name="connsiteY51" fmla="*/ 8459 h 10072"/>
                <a:gd name="connsiteX52" fmla="*/ 7875 w 10000"/>
                <a:gd name="connsiteY52" fmla="*/ 8959 h 10072"/>
                <a:gd name="connsiteX53" fmla="*/ 8850 w 10000"/>
                <a:gd name="connsiteY53" fmla="*/ 9459 h 10072"/>
                <a:gd name="connsiteX54" fmla="*/ 9721 w 10000"/>
                <a:gd name="connsiteY54" fmla="*/ 9927 h 10072"/>
                <a:gd name="connsiteX55" fmla="*/ 10000 w 10000"/>
                <a:gd name="connsiteY55" fmla="*/ 10072 h 10072"/>
                <a:gd name="connsiteX56" fmla="*/ 9199 w 10000"/>
                <a:gd name="connsiteY56" fmla="*/ 9669 h 10072"/>
                <a:gd name="connsiteX57" fmla="*/ 8084 w 10000"/>
                <a:gd name="connsiteY57" fmla="*/ 9056 h 10072"/>
                <a:gd name="connsiteX0" fmla="*/ 8084 w 10000"/>
                <a:gd name="connsiteY0" fmla="*/ 9056 h 10072"/>
                <a:gd name="connsiteX1" fmla="*/ 6551 w 10000"/>
                <a:gd name="connsiteY1" fmla="*/ 8153 h 10072"/>
                <a:gd name="connsiteX2" fmla="*/ 6411 w 10000"/>
                <a:gd name="connsiteY2" fmla="*/ 8056 h 10072"/>
                <a:gd name="connsiteX3" fmla="*/ 5679 w 10000"/>
                <a:gd name="connsiteY3" fmla="*/ 7604 h 10072"/>
                <a:gd name="connsiteX4" fmla="*/ 4983 w 10000"/>
                <a:gd name="connsiteY4" fmla="*/ 7088 h 10072"/>
                <a:gd name="connsiteX5" fmla="*/ 4355 w 10000"/>
                <a:gd name="connsiteY5" fmla="*/ 6588 h 10072"/>
                <a:gd name="connsiteX6" fmla="*/ 3798 w 10000"/>
                <a:gd name="connsiteY6" fmla="*/ 6024 h 10072"/>
                <a:gd name="connsiteX7" fmla="*/ 3519 w 10000"/>
                <a:gd name="connsiteY7" fmla="*/ 5733 h 10072"/>
                <a:gd name="connsiteX8" fmla="*/ 2822 w 10000"/>
                <a:gd name="connsiteY8" fmla="*/ 4975 h 10072"/>
                <a:gd name="connsiteX9" fmla="*/ 2160 w 10000"/>
                <a:gd name="connsiteY9" fmla="*/ 4153 h 10072"/>
                <a:gd name="connsiteX10" fmla="*/ 1533 w 10000"/>
                <a:gd name="connsiteY10" fmla="*/ 3346 h 10072"/>
                <a:gd name="connsiteX11" fmla="*/ 1324 w 10000"/>
                <a:gd name="connsiteY11" fmla="*/ 2991 h 10072"/>
                <a:gd name="connsiteX12" fmla="*/ 1185 w 10000"/>
                <a:gd name="connsiteY12" fmla="*/ 2588 h 10072"/>
                <a:gd name="connsiteX13" fmla="*/ 1045 w 10000"/>
                <a:gd name="connsiteY13" fmla="*/ 2185 h 10072"/>
                <a:gd name="connsiteX14" fmla="*/ 976 w 10000"/>
                <a:gd name="connsiteY14" fmla="*/ 1830 h 10072"/>
                <a:gd name="connsiteX15" fmla="*/ 976 w 10000"/>
                <a:gd name="connsiteY15" fmla="*/ 1588 h 10072"/>
                <a:gd name="connsiteX16" fmla="*/ 1045 w 10000"/>
                <a:gd name="connsiteY16" fmla="*/ 1378 h 10072"/>
                <a:gd name="connsiteX17" fmla="*/ 1115 w 10000"/>
                <a:gd name="connsiteY17" fmla="*/ 1185 h 10072"/>
                <a:gd name="connsiteX18" fmla="*/ 1324 w 10000"/>
                <a:gd name="connsiteY18" fmla="*/ 975 h 10072"/>
                <a:gd name="connsiteX19" fmla="*/ 1603 w 10000"/>
                <a:gd name="connsiteY19" fmla="*/ 782 h 10072"/>
                <a:gd name="connsiteX20" fmla="*/ 1882 w 10000"/>
                <a:gd name="connsiteY20" fmla="*/ 717 h 10072"/>
                <a:gd name="connsiteX21" fmla="*/ 2091 w 10000"/>
                <a:gd name="connsiteY21" fmla="*/ 717 h 10072"/>
                <a:gd name="connsiteX22" fmla="*/ 2474 w 10000"/>
                <a:gd name="connsiteY22" fmla="*/ 782 h 10072"/>
                <a:gd name="connsiteX23" fmla="*/ 2822 w 10000"/>
                <a:gd name="connsiteY23" fmla="*/ 830 h 10072"/>
                <a:gd name="connsiteX24" fmla="*/ 3462 w 10000"/>
                <a:gd name="connsiteY24" fmla="*/ 1048 h 10072"/>
                <a:gd name="connsiteX25" fmla="*/ 3252 w 10000"/>
                <a:gd name="connsiteY25" fmla="*/ 709 h 10072"/>
                <a:gd name="connsiteX26" fmla="*/ 3301 w 10000"/>
                <a:gd name="connsiteY26" fmla="*/ 449 h 10072"/>
                <a:gd name="connsiteX27" fmla="*/ 3829 w 10000"/>
                <a:gd name="connsiteY27" fmla="*/ 25 h 10072"/>
                <a:gd name="connsiteX28" fmla="*/ 2707 w 10000"/>
                <a:gd name="connsiteY28" fmla="*/ 0 h 10072"/>
                <a:gd name="connsiteX29" fmla="*/ 2038 w 10000"/>
                <a:gd name="connsiteY29" fmla="*/ 21 h 10072"/>
                <a:gd name="connsiteX30" fmla="*/ 1516 w 10000"/>
                <a:gd name="connsiteY30" fmla="*/ 16 h 10072"/>
                <a:gd name="connsiteX31" fmla="*/ 1115 w 10000"/>
                <a:gd name="connsiteY31" fmla="*/ 72 h 10072"/>
                <a:gd name="connsiteX32" fmla="*/ 836 w 10000"/>
                <a:gd name="connsiteY32" fmla="*/ 120 h 10072"/>
                <a:gd name="connsiteX33" fmla="*/ 557 w 10000"/>
                <a:gd name="connsiteY33" fmla="*/ 217 h 10072"/>
                <a:gd name="connsiteX34" fmla="*/ 348 w 10000"/>
                <a:gd name="connsiteY34" fmla="*/ 378 h 10072"/>
                <a:gd name="connsiteX35" fmla="*/ 209 w 10000"/>
                <a:gd name="connsiteY35" fmla="*/ 524 h 10072"/>
                <a:gd name="connsiteX36" fmla="*/ 70 w 10000"/>
                <a:gd name="connsiteY36" fmla="*/ 669 h 10072"/>
                <a:gd name="connsiteX37" fmla="*/ 0 w 10000"/>
                <a:gd name="connsiteY37" fmla="*/ 975 h 10072"/>
                <a:gd name="connsiteX38" fmla="*/ 0 w 10000"/>
                <a:gd name="connsiteY38" fmla="*/ 1330 h 10072"/>
                <a:gd name="connsiteX39" fmla="*/ 139 w 10000"/>
                <a:gd name="connsiteY39" fmla="*/ 1733 h 10072"/>
                <a:gd name="connsiteX40" fmla="*/ 209 w 10000"/>
                <a:gd name="connsiteY40" fmla="*/ 2040 h 10072"/>
                <a:gd name="connsiteX41" fmla="*/ 557 w 10000"/>
                <a:gd name="connsiteY41" fmla="*/ 2653 h 10072"/>
                <a:gd name="connsiteX42" fmla="*/ 976 w 10000"/>
                <a:gd name="connsiteY42" fmla="*/ 3298 h 10072"/>
                <a:gd name="connsiteX43" fmla="*/ 1463 w 10000"/>
                <a:gd name="connsiteY43" fmla="*/ 3911 h 10072"/>
                <a:gd name="connsiteX44" fmla="*/ 1951 w 10000"/>
                <a:gd name="connsiteY44" fmla="*/ 4507 h 10072"/>
                <a:gd name="connsiteX45" fmla="*/ 2544 w 10000"/>
                <a:gd name="connsiteY45" fmla="*/ 5072 h 10072"/>
                <a:gd name="connsiteX46" fmla="*/ 3171 w 10000"/>
                <a:gd name="connsiteY46" fmla="*/ 5620 h 10072"/>
                <a:gd name="connsiteX47" fmla="*/ 3937 w 10000"/>
                <a:gd name="connsiteY47" fmla="*/ 6330 h 10072"/>
                <a:gd name="connsiteX48" fmla="*/ 4704 w 10000"/>
                <a:gd name="connsiteY48" fmla="*/ 6991 h 10072"/>
                <a:gd name="connsiteX49" fmla="*/ 5192 w 10000"/>
                <a:gd name="connsiteY49" fmla="*/ 7395 h 10072"/>
                <a:gd name="connsiteX50" fmla="*/ 6132 w 10000"/>
                <a:gd name="connsiteY50" fmla="*/ 7943 h 10072"/>
                <a:gd name="connsiteX51" fmla="*/ 7038 w 10000"/>
                <a:gd name="connsiteY51" fmla="*/ 8459 h 10072"/>
                <a:gd name="connsiteX52" fmla="*/ 7875 w 10000"/>
                <a:gd name="connsiteY52" fmla="*/ 8959 h 10072"/>
                <a:gd name="connsiteX53" fmla="*/ 8850 w 10000"/>
                <a:gd name="connsiteY53" fmla="*/ 9459 h 10072"/>
                <a:gd name="connsiteX54" fmla="*/ 9721 w 10000"/>
                <a:gd name="connsiteY54" fmla="*/ 9927 h 10072"/>
                <a:gd name="connsiteX55" fmla="*/ 10000 w 10000"/>
                <a:gd name="connsiteY55" fmla="*/ 10072 h 10072"/>
                <a:gd name="connsiteX56" fmla="*/ 9199 w 10000"/>
                <a:gd name="connsiteY56" fmla="*/ 9669 h 10072"/>
                <a:gd name="connsiteX57" fmla="*/ 8084 w 10000"/>
                <a:gd name="connsiteY57" fmla="*/ 9056 h 10072"/>
                <a:gd name="connsiteX0" fmla="*/ 8084 w 10000"/>
                <a:gd name="connsiteY0" fmla="*/ 9056 h 10072"/>
                <a:gd name="connsiteX1" fmla="*/ 6551 w 10000"/>
                <a:gd name="connsiteY1" fmla="*/ 8153 h 10072"/>
                <a:gd name="connsiteX2" fmla="*/ 6411 w 10000"/>
                <a:gd name="connsiteY2" fmla="*/ 8056 h 10072"/>
                <a:gd name="connsiteX3" fmla="*/ 5679 w 10000"/>
                <a:gd name="connsiteY3" fmla="*/ 7604 h 10072"/>
                <a:gd name="connsiteX4" fmla="*/ 4983 w 10000"/>
                <a:gd name="connsiteY4" fmla="*/ 7088 h 10072"/>
                <a:gd name="connsiteX5" fmla="*/ 4355 w 10000"/>
                <a:gd name="connsiteY5" fmla="*/ 6588 h 10072"/>
                <a:gd name="connsiteX6" fmla="*/ 3798 w 10000"/>
                <a:gd name="connsiteY6" fmla="*/ 6024 h 10072"/>
                <a:gd name="connsiteX7" fmla="*/ 3519 w 10000"/>
                <a:gd name="connsiteY7" fmla="*/ 5733 h 10072"/>
                <a:gd name="connsiteX8" fmla="*/ 2822 w 10000"/>
                <a:gd name="connsiteY8" fmla="*/ 4975 h 10072"/>
                <a:gd name="connsiteX9" fmla="*/ 2160 w 10000"/>
                <a:gd name="connsiteY9" fmla="*/ 4153 h 10072"/>
                <a:gd name="connsiteX10" fmla="*/ 1533 w 10000"/>
                <a:gd name="connsiteY10" fmla="*/ 3346 h 10072"/>
                <a:gd name="connsiteX11" fmla="*/ 1324 w 10000"/>
                <a:gd name="connsiteY11" fmla="*/ 2991 h 10072"/>
                <a:gd name="connsiteX12" fmla="*/ 1185 w 10000"/>
                <a:gd name="connsiteY12" fmla="*/ 2588 h 10072"/>
                <a:gd name="connsiteX13" fmla="*/ 1045 w 10000"/>
                <a:gd name="connsiteY13" fmla="*/ 2185 h 10072"/>
                <a:gd name="connsiteX14" fmla="*/ 976 w 10000"/>
                <a:gd name="connsiteY14" fmla="*/ 1830 h 10072"/>
                <a:gd name="connsiteX15" fmla="*/ 976 w 10000"/>
                <a:gd name="connsiteY15" fmla="*/ 1588 h 10072"/>
                <a:gd name="connsiteX16" fmla="*/ 1045 w 10000"/>
                <a:gd name="connsiteY16" fmla="*/ 1378 h 10072"/>
                <a:gd name="connsiteX17" fmla="*/ 1115 w 10000"/>
                <a:gd name="connsiteY17" fmla="*/ 1185 h 10072"/>
                <a:gd name="connsiteX18" fmla="*/ 1324 w 10000"/>
                <a:gd name="connsiteY18" fmla="*/ 975 h 10072"/>
                <a:gd name="connsiteX19" fmla="*/ 1603 w 10000"/>
                <a:gd name="connsiteY19" fmla="*/ 782 h 10072"/>
                <a:gd name="connsiteX20" fmla="*/ 1882 w 10000"/>
                <a:gd name="connsiteY20" fmla="*/ 717 h 10072"/>
                <a:gd name="connsiteX21" fmla="*/ 2091 w 10000"/>
                <a:gd name="connsiteY21" fmla="*/ 717 h 10072"/>
                <a:gd name="connsiteX22" fmla="*/ 2474 w 10000"/>
                <a:gd name="connsiteY22" fmla="*/ 782 h 10072"/>
                <a:gd name="connsiteX23" fmla="*/ 2822 w 10000"/>
                <a:gd name="connsiteY23" fmla="*/ 830 h 10072"/>
                <a:gd name="connsiteX24" fmla="*/ 3462 w 10000"/>
                <a:gd name="connsiteY24" fmla="*/ 1048 h 10072"/>
                <a:gd name="connsiteX25" fmla="*/ 3252 w 10000"/>
                <a:gd name="connsiteY25" fmla="*/ 709 h 10072"/>
                <a:gd name="connsiteX26" fmla="*/ 3301 w 10000"/>
                <a:gd name="connsiteY26" fmla="*/ 449 h 10072"/>
                <a:gd name="connsiteX27" fmla="*/ 3829 w 10000"/>
                <a:gd name="connsiteY27" fmla="*/ 25 h 10072"/>
                <a:gd name="connsiteX28" fmla="*/ 2707 w 10000"/>
                <a:gd name="connsiteY28" fmla="*/ 0 h 10072"/>
                <a:gd name="connsiteX29" fmla="*/ 2038 w 10000"/>
                <a:gd name="connsiteY29" fmla="*/ 21 h 10072"/>
                <a:gd name="connsiteX30" fmla="*/ 1516 w 10000"/>
                <a:gd name="connsiteY30" fmla="*/ 16 h 10072"/>
                <a:gd name="connsiteX31" fmla="*/ 1115 w 10000"/>
                <a:gd name="connsiteY31" fmla="*/ 72 h 10072"/>
                <a:gd name="connsiteX32" fmla="*/ 836 w 10000"/>
                <a:gd name="connsiteY32" fmla="*/ 120 h 10072"/>
                <a:gd name="connsiteX33" fmla="*/ 557 w 10000"/>
                <a:gd name="connsiteY33" fmla="*/ 217 h 10072"/>
                <a:gd name="connsiteX34" fmla="*/ 348 w 10000"/>
                <a:gd name="connsiteY34" fmla="*/ 378 h 10072"/>
                <a:gd name="connsiteX35" fmla="*/ 209 w 10000"/>
                <a:gd name="connsiteY35" fmla="*/ 524 h 10072"/>
                <a:gd name="connsiteX36" fmla="*/ 70 w 10000"/>
                <a:gd name="connsiteY36" fmla="*/ 669 h 10072"/>
                <a:gd name="connsiteX37" fmla="*/ 0 w 10000"/>
                <a:gd name="connsiteY37" fmla="*/ 975 h 10072"/>
                <a:gd name="connsiteX38" fmla="*/ 0 w 10000"/>
                <a:gd name="connsiteY38" fmla="*/ 1330 h 10072"/>
                <a:gd name="connsiteX39" fmla="*/ 139 w 10000"/>
                <a:gd name="connsiteY39" fmla="*/ 1733 h 10072"/>
                <a:gd name="connsiteX40" fmla="*/ 209 w 10000"/>
                <a:gd name="connsiteY40" fmla="*/ 2040 h 10072"/>
                <a:gd name="connsiteX41" fmla="*/ 557 w 10000"/>
                <a:gd name="connsiteY41" fmla="*/ 2653 h 10072"/>
                <a:gd name="connsiteX42" fmla="*/ 976 w 10000"/>
                <a:gd name="connsiteY42" fmla="*/ 3298 h 10072"/>
                <a:gd name="connsiteX43" fmla="*/ 1463 w 10000"/>
                <a:gd name="connsiteY43" fmla="*/ 3911 h 10072"/>
                <a:gd name="connsiteX44" fmla="*/ 1951 w 10000"/>
                <a:gd name="connsiteY44" fmla="*/ 4507 h 10072"/>
                <a:gd name="connsiteX45" fmla="*/ 2544 w 10000"/>
                <a:gd name="connsiteY45" fmla="*/ 5072 h 10072"/>
                <a:gd name="connsiteX46" fmla="*/ 3171 w 10000"/>
                <a:gd name="connsiteY46" fmla="*/ 5620 h 10072"/>
                <a:gd name="connsiteX47" fmla="*/ 3937 w 10000"/>
                <a:gd name="connsiteY47" fmla="*/ 6330 h 10072"/>
                <a:gd name="connsiteX48" fmla="*/ 4704 w 10000"/>
                <a:gd name="connsiteY48" fmla="*/ 6991 h 10072"/>
                <a:gd name="connsiteX49" fmla="*/ 5192 w 10000"/>
                <a:gd name="connsiteY49" fmla="*/ 7395 h 10072"/>
                <a:gd name="connsiteX50" fmla="*/ 6132 w 10000"/>
                <a:gd name="connsiteY50" fmla="*/ 7943 h 10072"/>
                <a:gd name="connsiteX51" fmla="*/ 7038 w 10000"/>
                <a:gd name="connsiteY51" fmla="*/ 8459 h 10072"/>
                <a:gd name="connsiteX52" fmla="*/ 7875 w 10000"/>
                <a:gd name="connsiteY52" fmla="*/ 8959 h 10072"/>
                <a:gd name="connsiteX53" fmla="*/ 8850 w 10000"/>
                <a:gd name="connsiteY53" fmla="*/ 9459 h 10072"/>
                <a:gd name="connsiteX54" fmla="*/ 9721 w 10000"/>
                <a:gd name="connsiteY54" fmla="*/ 9927 h 10072"/>
                <a:gd name="connsiteX55" fmla="*/ 10000 w 10000"/>
                <a:gd name="connsiteY55" fmla="*/ 10072 h 10072"/>
                <a:gd name="connsiteX56" fmla="*/ 9199 w 10000"/>
                <a:gd name="connsiteY56" fmla="*/ 9669 h 10072"/>
                <a:gd name="connsiteX57" fmla="*/ 8084 w 10000"/>
                <a:gd name="connsiteY57" fmla="*/ 9056 h 10072"/>
                <a:gd name="connsiteX0" fmla="*/ 8084 w 10000"/>
                <a:gd name="connsiteY0" fmla="*/ 9056 h 10072"/>
                <a:gd name="connsiteX1" fmla="*/ 6551 w 10000"/>
                <a:gd name="connsiteY1" fmla="*/ 8153 h 10072"/>
                <a:gd name="connsiteX2" fmla="*/ 6411 w 10000"/>
                <a:gd name="connsiteY2" fmla="*/ 8056 h 10072"/>
                <a:gd name="connsiteX3" fmla="*/ 5679 w 10000"/>
                <a:gd name="connsiteY3" fmla="*/ 7604 h 10072"/>
                <a:gd name="connsiteX4" fmla="*/ 4983 w 10000"/>
                <a:gd name="connsiteY4" fmla="*/ 7088 h 10072"/>
                <a:gd name="connsiteX5" fmla="*/ 4355 w 10000"/>
                <a:gd name="connsiteY5" fmla="*/ 6588 h 10072"/>
                <a:gd name="connsiteX6" fmla="*/ 3798 w 10000"/>
                <a:gd name="connsiteY6" fmla="*/ 6024 h 10072"/>
                <a:gd name="connsiteX7" fmla="*/ 3519 w 10000"/>
                <a:gd name="connsiteY7" fmla="*/ 5733 h 10072"/>
                <a:gd name="connsiteX8" fmla="*/ 2822 w 10000"/>
                <a:gd name="connsiteY8" fmla="*/ 4975 h 10072"/>
                <a:gd name="connsiteX9" fmla="*/ 2160 w 10000"/>
                <a:gd name="connsiteY9" fmla="*/ 4153 h 10072"/>
                <a:gd name="connsiteX10" fmla="*/ 1533 w 10000"/>
                <a:gd name="connsiteY10" fmla="*/ 3346 h 10072"/>
                <a:gd name="connsiteX11" fmla="*/ 1324 w 10000"/>
                <a:gd name="connsiteY11" fmla="*/ 2991 h 10072"/>
                <a:gd name="connsiteX12" fmla="*/ 1185 w 10000"/>
                <a:gd name="connsiteY12" fmla="*/ 2588 h 10072"/>
                <a:gd name="connsiteX13" fmla="*/ 1045 w 10000"/>
                <a:gd name="connsiteY13" fmla="*/ 2185 h 10072"/>
                <a:gd name="connsiteX14" fmla="*/ 976 w 10000"/>
                <a:gd name="connsiteY14" fmla="*/ 1830 h 10072"/>
                <a:gd name="connsiteX15" fmla="*/ 976 w 10000"/>
                <a:gd name="connsiteY15" fmla="*/ 1588 h 10072"/>
                <a:gd name="connsiteX16" fmla="*/ 1045 w 10000"/>
                <a:gd name="connsiteY16" fmla="*/ 1378 h 10072"/>
                <a:gd name="connsiteX17" fmla="*/ 1115 w 10000"/>
                <a:gd name="connsiteY17" fmla="*/ 1185 h 10072"/>
                <a:gd name="connsiteX18" fmla="*/ 1324 w 10000"/>
                <a:gd name="connsiteY18" fmla="*/ 975 h 10072"/>
                <a:gd name="connsiteX19" fmla="*/ 1603 w 10000"/>
                <a:gd name="connsiteY19" fmla="*/ 782 h 10072"/>
                <a:gd name="connsiteX20" fmla="*/ 1882 w 10000"/>
                <a:gd name="connsiteY20" fmla="*/ 717 h 10072"/>
                <a:gd name="connsiteX21" fmla="*/ 2091 w 10000"/>
                <a:gd name="connsiteY21" fmla="*/ 717 h 10072"/>
                <a:gd name="connsiteX22" fmla="*/ 2474 w 10000"/>
                <a:gd name="connsiteY22" fmla="*/ 782 h 10072"/>
                <a:gd name="connsiteX23" fmla="*/ 2822 w 10000"/>
                <a:gd name="connsiteY23" fmla="*/ 830 h 10072"/>
                <a:gd name="connsiteX24" fmla="*/ 3462 w 10000"/>
                <a:gd name="connsiteY24" fmla="*/ 1048 h 10072"/>
                <a:gd name="connsiteX25" fmla="*/ 3252 w 10000"/>
                <a:gd name="connsiteY25" fmla="*/ 709 h 10072"/>
                <a:gd name="connsiteX26" fmla="*/ 3301 w 10000"/>
                <a:gd name="connsiteY26" fmla="*/ 449 h 10072"/>
                <a:gd name="connsiteX27" fmla="*/ 3936 w 10000"/>
                <a:gd name="connsiteY27" fmla="*/ 39 h 10072"/>
                <a:gd name="connsiteX28" fmla="*/ 2707 w 10000"/>
                <a:gd name="connsiteY28" fmla="*/ 0 h 10072"/>
                <a:gd name="connsiteX29" fmla="*/ 2038 w 10000"/>
                <a:gd name="connsiteY29" fmla="*/ 21 h 10072"/>
                <a:gd name="connsiteX30" fmla="*/ 1516 w 10000"/>
                <a:gd name="connsiteY30" fmla="*/ 16 h 10072"/>
                <a:gd name="connsiteX31" fmla="*/ 1115 w 10000"/>
                <a:gd name="connsiteY31" fmla="*/ 72 h 10072"/>
                <a:gd name="connsiteX32" fmla="*/ 836 w 10000"/>
                <a:gd name="connsiteY32" fmla="*/ 120 h 10072"/>
                <a:gd name="connsiteX33" fmla="*/ 557 w 10000"/>
                <a:gd name="connsiteY33" fmla="*/ 217 h 10072"/>
                <a:gd name="connsiteX34" fmla="*/ 348 w 10000"/>
                <a:gd name="connsiteY34" fmla="*/ 378 h 10072"/>
                <a:gd name="connsiteX35" fmla="*/ 209 w 10000"/>
                <a:gd name="connsiteY35" fmla="*/ 524 h 10072"/>
                <a:gd name="connsiteX36" fmla="*/ 70 w 10000"/>
                <a:gd name="connsiteY36" fmla="*/ 669 h 10072"/>
                <a:gd name="connsiteX37" fmla="*/ 0 w 10000"/>
                <a:gd name="connsiteY37" fmla="*/ 975 h 10072"/>
                <a:gd name="connsiteX38" fmla="*/ 0 w 10000"/>
                <a:gd name="connsiteY38" fmla="*/ 1330 h 10072"/>
                <a:gd name="connsiteX39" fmla="*/ 139 w 10000"/>
                <a:gd name="connsiteY39" fmla="*/ 1733 h 10072"/>
                <a:gd name="connsiteX40" fmla="*/ 209 w 10000"/>
                <a:gd name="connsiteY40" fmla="*/ 2040 h 10072"/>
                <a:gd name="connsiteX41" fmla="*/ 557 w 10000"/>
                <a:gd name="connsiteY41" fmla="*/ 2653 h 10072"/>
                <a:gd name="connsiteX42" fmla="*/ 976 w 10000"/>
                <a:gd name="connsiteY42" fmla="*/ 3298 h 10072"/>
                <a:gd name="connsiteX43" fmla="*/ 1463 w 10000"/>
                <a:gd name="connsiteY43" fmla="*/ 3911 h 10072"/>
                <a:gd name="connsiteX44" fmla="*/ 1951 w 10000"/>
                <a:gd name="connsiteY44" fmla="*/ 4507 h 10072"/>
                <a:gd name="connsiteX45" fmla="*/ 2544 w 10000"/>
                <a:gd name="connsiteY45" fmla="*/ 5072 h 10072"/>
                <a:gd name="connsiteX46" fmla="*/ 3171 w 10000"/>
                <a:gd name="connsiteY46" fmla="*/ 5620 h 10072"/>
                <a:gd name="connsiteX47" fmla="*/ 3937 w 10000"/>
                <a:gd name="connsiteY47" fmla="*/ 6330 h 10072"/>
                <a:gd name="connsiteX48" fmla="*/ 4704 w 10000"/>
                <a:gd name="connsiteY48" fmla="*/ 6991 h 10072"/>
                <a:gd name="connsiteX49" fmla="*/ 5192 w 10000"/>
                <a:gd name="connsiteY49" fmla="*/ 7395 h 10072"/>
                <a:gd name="connsiteX50" fmla="*/ 6132 w 10000"/>
                <a:gd name="connsiteY50" fmla="*/ 7943 h 10072"/>
                <a:gd name="connsiteX51" fmla="*/ 7038 w 10000"/>
                <a:gd name="connsiteY51" fmla="*/ 8459 h 10072"/>
                <a:gd name="connsiteX52" fmla="*/ 7875 w 10000"/>
                <a:gd name="connsiteY52" fmla="*/ 8959 h 10072"/>
                <a:gd name="connsiteX53" fmla="*/ 8850 w 10000"/>
                <a:gd name="connsiteY53" fmla="*/ 9459 h 10072"/>
                <a:gd name="connsiteX54" fmla="*/ 9721 w 10000"/>
                <a:gd name="connsiteY54" fmla="*/ 9927 h 10072"/>
                <a:gd name="connsiteX55" fmla="*/ 10000 w 10000"/>
                <a:gd name="connsiteY55" fmla="*/ 10072 h 10072"/>
                <a:gd name="connsiteX56" fmla="*/ 9199 w 10000"/>
                <a:gd name="connsiteY56" fmla="*/ 9669 h 10072"/>
                <a:gd name="connsiteX57" fmla="*/ 8084 w 10000"/>
                <a:gd name="connsiteY57" fmla="*/ 9056 h 10072"/>
                <a:gd name="connsiteX0" fmla="*/ 8084 w 10000"/>
                <a:gd name="connsiteY0" fmla="*/ 9056 h 10072"/>
                <a:gd name="connsiteX1" fmla="*/ 6551 w 10000"/>
                <a:gd name="connsiteY1" fmla="*/ 8153 h 10072"/>
                <a:gd name="connsiteX2" fmla="*/ 6411 w 10000"/>
                <a:gd name="connsiteY2" fmla="*/ 8056 h 10072"/>
                <a:gd name="connsiteX3" fmla="*/ 5679 w 10000"/>
                <a:gd name="connsiteY3" fmla="*/ 7604 h 10072"/>
                <a:gd name="connsiteX4" fmla="*/ 4983 w 10000"/>
                <a:gd name="connsiteY4" fmla="*/ 7088 h 10072"/>
                <a:gd name="connsiteX5" fmla="*/ 4355 w 10000"/>
                <a:gd name="connsiteY5" fmla="*/ 6588 h 10072"/>
                <a:gd name="connsiteX6" fmla="*/ 3798 w 10000"/>
                <a:gd name="connsiteY6" fmla="*/ 6024 h 10072"/>
                <a:gd name="connsiteX7" fmla="*/ 3519 w 10000"/>
                <a:gd name="connsiteY7" fmla="*/ 5733 h 10072"/>
                <a:gd name="connsiteX8" fmla="*/ 2822 w 10000"/>
                <a:gd name="connsiteY8" fmla="*/ 4975 h 10072"/>
                <a:gd name="connsiteX9" fmla="*/ 2160 w 10000"/>
                <a:gd name="connsiteY9" fmla="*/ 4153 h 10072"/>
                <a:gd name="connsiteX10" fmla="*/ 1533 w 10000"/>
                <a:gd name="connsiteY10" fmla="*/ 3346 h 10072"/>
                <a:gd name="connsiteX11" fmla="*/ 1324 w 10000"/>
                <a:gd name="connsiteY11" fmla="*/ 2991 h 10072"/>
                <a:gd name="connsiteX12" fmla="*/ 1185 w 10000"/>
                <a:gd name="connsiteY12" fmla="*/ 2588 h 10072"/>
                <a:gd name="connsiteX13" fmla="*/ 1045 w 10000"/>
                <a:gd name="connsiteY13" fmla="*/ 2185 h 10072"/>
                <a:gd name="connsiteX14" fmla="*/ 976 w 10000"/>
                <a:gd name="connsiteY14" fmla="*/ 1830 h 10072"/>
                <a:gd name="connsiteX15" fmla="*/ 976 w 10000"/>
                <a:gd name="connsiteY15" fmla="*/ 1588 h 10072"/>
                <a:gd name="connsiteX16" fmla="*/ 1045 w 10000"/>
                <a:gd name="connsiteY16" fmla="*/ 1378 h 10072"/>
                <a:gd name="connsiteX17" fmla="*/ 1115 w 10000"/>
                <a:gd name="connsiteY17" fmla="*/ 1185 h 10072"/>
                <a:gd name="connsiteX18" fmla="*/ 1324 w 10000"/>
                <a:gd name="connsiteY18" fmla="*/ 975 h 10072"/>
                <a:gd name="connsiteX19" fmla="*/ 1603 w 10000"/>
                <a:gd name="connsiteY19" fmla="*/ 782 h 10072"/>
                <a:gd name="connsiteX20" fmla="*/ 1882 w 10000"/>
                <a:gd name="connsiteY20" fmla="*/ 717 h 10072"/>
                <a:gd name="connsiteX21" fmla="*/ 2091 w 10000"/>
                <a:gd name="connsiteY21" fmla="*/ 717 h 10072"/>
                <a:gd name="connsiteX22" fmla="*/ 2474 w 10000"/>
                <a:gd name="connsiteY22" fmla="*/ 782 h 10072"/>
                <a:gd name="connsiteX23" fmla="*/ 2822 w 10000"/>
                <a:gd name="connsiteY23" fmla="*/ 830 h 10072"/>
                <a:gd name="connsiteX24" fmla="*/ 3462 w 10000"/>
                <a:gd name="connsiteY24" fmla="*/ 1048 h 10072"/>
                <a:gd name="connsiteX25" fmla="*/ 3252 w 10000"/>
                <a:gd name="connsiteY25" fmla="*/ 709 h 10072"/>
                <a:gd name="connsiteX26" fmla="*/ 3301 w 10000"/>
                <a:gd name="connsiteY26" fmla="*/ 449 h 10072"/>
                <a:gd name="connsiteX27" fmla="*/ 3936 w 10000"/>
                <a:gd name="connsiteY27" fmla="*/ 39 h 10072"/>
                <a:gd name="connsiteX28" fmla="*/ 2707 w 10000"/>
                <a:gd name="connsiteY28" fmla="*/ 0 h 10072"/>
                <a:gd name="connsiteX29" fmla="*/ 2038 w 10000"/>
                <a:gd name="connsiteY29" fmla="*/ 21 h 10072"/>
                <a:gd name="connsiteX30" fmla="*/ 1516 w 10000"/>
                <a:gd name="connsiteY30" fmla="*/ 16 h 10072"/>
                <a:gd name="connsiteX31" fmla="*/ 1115 w 10000"/>
                <a:gd name="connsiteY31" fmla="*/ 72 h 10072"/>
                <a:gd name="connsiteX32" fmla="*/ 836 w 10000"/>
                <a:gd name="connsiteY32" fmla="*/ 120 h 10072"/>
                <a:gd name="connsiteX33" fmla="*/ 557 w 10000"/>
                <a:gd name="connsiteY33" fmla="*/ 217 h 10072"/>
                <a:gd name="connsiteX34" fmla="*/ 348 w 10000"/>
                <a:gd name="connsiteY34" fmla="*/ 378 h 10072"/>
                <a:gd name="connsiteX35" fmla="*/ 209 w 10000"/>
                <a:gd name="connsiteY35" fmla="*/ 524 h 10072"/>
                <a:gd name="connsiteX36" fmla="*/ 70 w 10000"/>
                <a:gd name="connsiteY36" fmla="*/ 669 h 10072"/>
                <a:gd name="connsiteX37" fmla="*/ 0 w 10000"/>
                <a:gd name="connsiteY37" fmla="*/ 975 h 10072"/>
                <a:gd name="connsiteX38" fmla="*/ 0 w 10000"/>
                <a:gd name="connsiteY38" fmla="*/ 1330 h 10072"/>
                <a:gd name="connsiteX39" fmla="*/ 139 w 10000"/>
                <a:gd name="connsiteY39" fmla="*/ 1733 h 10072"/>
                <a:gd name="connsiteX40" fmla="*/ 209 w 10000"/>
                <a:gd name="connsiteY40" fmla="*/ 2040 h 10072"/>
                <a:gd name="connsiteX41" fmla="*/ 557 w 10000"/>
                <a:gd name="connsiteY41" fmla="*/ 2653 h 10072"/>
                <a:gd name="connsiteX42" fmla="*/ 976 w 10000"/>
                <a:gd name="connsiteY42" fmla="*/ 3298 h 10072"/>
                <a:gd name="connsiteX43" fmla="*/ 1463 w 10000"/>
                <a:gd name="connsiteY43" fmla="*/ 3911 h 10072"/>
                <a:gd name="connsiteX44" fmla="*/ 1951 w 10000"/>
                <a:gd name="connsiteY44" fmla="*/ 4507 h 10072"/>
                <a:gd name="connsiteX45" fmla="*/ 2544 w 10000"/>
                <a:gd name="connsiteY45" fmla="*/ 5072 h 10072"/>
                <a:gd name="connsiteX46" fmla="*/ 3171 w 10000"/>
                <a:gd name="connsiteY46" fmla="*/ 5620 h 10072"/>
                <a:gd name="connsiteX47" fmla="*/ 3937 w 10000"/>
                <a:gd name="connsiteY47" fmla="*/ 6330 h 10072"/>
                <a:gd name="connsiteX48" fmla="*/ 4704 w 10000"/>
                <a:gd name="connsiteY48" fmla="*/ 6991 h 10072"/>
                <a:gd name="connsiteX49" fmla="*/ 5192 w 10000"/>
                <a:gd name="connsiteY49" fmla="*/ 7395 h 10072"/>
                <a:gd name="connsiteX50" fmla="*/ 6132 w 10000"/>
                <a:gd name="connsiteY50" fmla="*/ 7943 h 10072"/>
                <a:gd name="connsiteX51" fmla="*/ 7038 w 10000"/>
                <a:gd name="connsiteY51" fmla="*/ 8459 h 10072"/>
                <a:gd name="connsiteX52" fmla="*/ 7875 w 10000"/>
                <a:gd name="connsiteY52" fmla="*/ 8959 h 10072"/>
                <a:gd name="connsiteX53" fmla="*/ 8850 w 10000"/>
                <a:gd name="connsiteY53" fmla="*/ 9459 h 10072"/>
                <a:gd name="connsiteX54" fmla="*/ 9721 w 10000"/>
                <a:gd name="connsiteY54" fmla="*/ 9927 h 10072"/>
                <a:gd name="connsiteX55" fmla="*/ 10000 w 10000"/>
                <a:gd name="connsiteY55" fmla="*/ 10072 h 10072"/>
                <a:gd name="connsiteX56" fmla="*/ 9199 w 10000"/>
                <a:gd name="connsiteY56" fmla="*/ 9669 h 10072"/>
                <a:gd name="connsiteX57" fmla="*/ 8084 w 10000"/>
                <a:gd name="connsiteY57" fmla="*/ 9056 h 10072"/>
                <a:gd name="connsiteX0" fmla="*/ 8084 w 10000"/>
                <a:gd name="connsiteY0" fmla="*/ 9056 h 10072"/>
                <a:gd name="connsiteX1" fmla="*/ 6551 w 10000"/>
                <a:gd name="connsiteY1" fmla="*/ 8153 h 10072"/>
                <a:gd name="connsiteX2" fmla="*/ 6411 w 10000"/>
                <a:gd name="connsiteY2" fmla="*/ 8056 h 10072"/>
                <a:gd name="connsiteX3" fmla="*/ 5679 w 10000"/>
                <a:gd name="connsiteY3" fmla="*/ 7604 h 10072"/>
                <a:gd name="connsiteX4" fmla="*/ 4983 w 10000"/>
                <a:gd name="connsiteY4" fmla="*/ 7088 h 10072"/>
                <a:gd name="connsiteX5" fmla="*/ 4355 w 10000"/>
                <a:gd name="connsiteY5" fmla="*/ 6588 h 10072"/>
                <a:gd name="connsiteX6" fmla="*/ 3798 w 10000"/>
                <a:gd name="connsiteY6" fmla="*/ 6024 h 10072"/>
                <a:gd name="connsiteX7" fmla="*/ 3519 w 10000"/>
                <a:gd name="connsiteY7" fmla="*/ 5733 h 10072"/>
                <a:gd name="connsiteX8" fmla="*/ 2822 w 10000"/>
                <a:gd name="connsiteY8" fmla="*/ 4975 h 10072"/>
                <a:gd name="connsiteX9" fmla="*/ 2160 w 10000"/>
                <a:gd name="connsiteY9" fmla="*/ 4153 h 10072"/>
                <a:gd name="connsiteX10" fmla="*/ 1533 w 10000"/>
                <a:gd name="connsiteY10" fmla="*/ 3346 h 10072"/>
                <a:gd name="connsiteX11" fmla="*/ 1324 w 10000"/>
                <a:gd name="connsiteY11" fmla="*/ 2991 h 10072"/>
                <a:gd name="connsiteX12" fmla="*/ 1185 w 10000"/>
                <a:gd name="connsiteY12" fmla="*/ 2588 h 10072"/>
                <a:gd name="connsiteX13" fmla="*/ 1045 w 10000"/>
                <a:gd name="connsiteY13" fmla="*/ 2185 h 10072"/>
                <a:gd name="connsiteX14" fmla="*/ 976 w 10000"/>
                <a:gd name="connsiteY14" fmla="*/ 1830 h 10072"/>
                <a:gd name="connsiteX15" fmla="*/ 976 w 10000"/>
                <a:gd name="connsiteY15" fmla="*/ 1588 h 10072"/>
                <a:gd name="connsiteX16" fmla="*/ 1045 w 10000"/>
                <a:gd name="connsiteY16" fmla="*/ 1378 h 10072"/>
                <a:gd name="connsiteX17" fmla="*/ 1115 w 10000"/>
                <a:gd name="connsiteY17" fmla="*/ 1185 h 10072"/>
                <a:gd name="connsiteX18" fmla="*/ 1324 w 10000"/>
                <a:gd name="connsiteY18" fmla="*/ 975 h 10072"/>
                <a:gd name="connsiteX19" fmla="*/ 1603 w 10000"/>
                <a:gd name="connsiteY19" fmla="*/ 782 h 10072"/>
                <a:gd name="connsiteX20" fmla="*/ 1882 w 10000"/>
                <a:gd name="connsiteY20" fmla="*/ 717 h 10072"/>
                <a:gd name="connsiteX21" fmla="*/ 2091 w 10000"/>
                <a:gd name="connsiteY21" fmla="*/ 717 h 10072"/>
                <a:gd name="connsiteX22" fmla="*/ 2474 w 10000"/>
                <a:gd name="connsiteY22" fmla="*/ 782 h 10072"/>
                <a:gd name="connsiteX23" fmla="*/ 2822 w 10000"/>
                <a:gd name="connsiteY23" fmla="*/ 830 h 10072"/>
                <a:gd name="connsiteX24" fmla="*/ 3462 w 10000"/>
                <a:gd name="connsiteY24" fmla="*/ 1048 h 10072"/>
                <a:gd name="connsiteX25" fmla="*/ 3305 w 10000"/>
                <a:gd name="connsiteY25" fmla="*/ 751 h 10072"/>
                <a:gd name="connsiteX26" fmla="*/ 3301 w 10000"/>
                <a:gd name="connsiteY26" fmla="*/ 449 h 10072"/>
                <a:gd name="connsiteX27" fmla="*/ 3936 w 10000"/>
                <a:gd name="connsiteY27" fmla="*/ 39 h 10072"/>
                <a:gd name="connsiteX28" fmla="*/ 2707 w 10000"/>
                <a:gd name="connsiteY28" fmla="*/ 0 h 10072"/>
                <a:gd name="connsiteX29" fmla="*/ 2038 w 10000"/>
                <a:gd name="connsiteY29" fmla="*/ 21 h 10072"/>
                <a:gd name="connsiteX30" fmla="*/ 1516 w 10000"/>
                <a:gd name="connsiteY30" fmla="*/ 16 h 10072"/>
                <a:gd name="connsiteX31" fmla="*/ 1115 w 10000"/>
                <a:gd name="connsiteY31" fmla="*/ 72 h 10072"/>
                <a:gd name="connsiteX32" fmla="*/ 836 w 10000"/>
                <a:gd name="connsiteY32" fmla="*/ 120 h 10072"/>
                <a:gd name="connsiteX33" fmla="*/ 557 w 10000"/>
                <a:gd name="connsiteY33" fmla="*/ 217 h 10072"/>
                <a:gd name="connsiteX34" fmla="*/ 348 w 10000"/>
                <a:gd name="connsiteY34" fmla="*/ 378 h 10072"/>
                <a:gd name="connsiteX35" fmla="*/ 209 w 10000"/>
                <a:gd name="connsiteY35" fmla="*/ 524 h 10072"/>
                <a:gd name="connsiteX36" fmla="*/ 70 w 10000"/>
                <a:gd name="connsiteY36" fmla="*/ 669 h 10072"/>
                <a:gd name="connsiteX37" fmla="*/ 0 w 10000"/>
                <a:gd name="connsiteY37" fmla="*/ 975 h 10072"/>
                <a:gd name="connsiteX38" fmla="*/ 0 w 10000"/>
                <a:gd name="connsiteY38" fmla="*/ 1330 h 10072"/>
                <a:gd name="connsiteX39" fmla="*/ 139 w 10000"/>
                <a:gd name="connsiteY39" fmla="*/ 1733 h 10072"/>
                <a:gd name="connsiteX40" fmla="*/ 209 w 10000"/>
                <a:gd name="connsiteY40" fmla="*/ 2040 h 10072"/>
                <a:gd name="connsiteX41" fmla="*/ 557 w 10000"/>
                <a:gd name="connsiteY41" fmla="*/ 2653 h 10072"/>
                <a:gd name="connsiteX42" fmla="*/ 976 w 10000"/>
                <a:gd name="connsiteY42" fmla="*/ 3298 h 10072"/>
                <a:gd name="connsiteX43" fmla="*/ 1463 w 10000"/>
                <a:gd name="connsiteY43" fmla="*/ 3911 h 10072"/>
                <a:gd name="connsiteX44" fmla="*/ 1951 w 10000"/>
                <a:gd name="connsiteY44" fmla="*/ 4507 h 10072"/>
                <a:gd name="connsiteX45" fmla="*/ 2544 w 10000"/>
                <a:gd name="connsiteY45" fmla="*/ 5072 h 10072"/>
                <a:gd name="connsiteX46" fmla="*/ 3171 w 10000"/>
                <a:gd name="connsiteY46" fmla="*/ 5620 h 10072"/>
                <a:gd name="connsiteX47" fmla="*/ 3937 w 10000"/>
                <a:gd name="connsiteY47" fmla="*/ 6330 h 10072"/>
                <a:gd name="connsiteX48" fmla="*/ 4704 w 10000"/>
                <a:gd name="connsiteY48" fmla="*/ 6991 h 10072"/>
                <a:gd name="connsiteX49" fmla="*/ 5192 w 10000"/>
                <a:gd name="connsiteY49" fmla="*/ 7395 h 10072"/>
                <a:gd name="connsiteX50" fmla="*/ 6132 w 10000"/>
                <a:gd name="connsiteY50" fmla="*/ 7943 h 10072"/>
                <a:gd name="connsiteX51" fmla="*/ 7038 w 10000"/>
                <a:gd name="connsiteY51" fmla="*/ 8459 h 10072"/>
                <a:gd name="connsiteX52" fmla="*/ 7875 w 10000"/>
                <a:gd name="connsiteY52" fmla="*/ 8959 h 10072"/>
                <a:gd name="connsiteX53" fmla="*/ 8850 w 10000"/>
                <a:gd name="connsiteY53" fmla="*/ 9459 h 10072"/>
                <a:gd name="connsiteX54" fmla="*/ 9721 w 10000"/>
                <a:gd name="connsiteY54" fmla="*/ 9927 h 10072"/>
                <a:gd name="connsiteX55" fmla="*/ 10000 w 10000"/>
                <a:gd name="connsiteY55" fmla="*/ 10072 h 10072"/>
                <a:gd name="connsiteX56" fmla="*/ 9199 w 10000"/>
                <a:gd name="connsiteY56" fmla="*/ 9669 h 10072"/>
                <a:gd name="connsiteX57" fmla="*/ 8084 w 10000"/>
                <a:gd name="connsiteY57" fmla="*/ 9056 h 10072"/>
                <a:gd name="connsiteX0" fmla="*/ 8084 w 10000"/>
                <a:gd name="connsiteY0" fmla="*/ 9056 h 10072"/>
                <a:gd name="connsiteX1" fmla="*/ 6551 w 10000"/>
                <a:gd name="connsiteY1" fmla="*/ 8153 h 10072"/>
                <a:gd name="connsiteX2" fmla="*/ 6411 w 10000"/>
                <a:gd name="connsiteY2" fmla="*/ 8056 h 10072"/>
                <a:gd name="connsiteX3" fmla="*/ 5679 w 10000"/>
                <a:gd name="connsiteY3" fmla="*/ 7604 h 10072"/>
                <a:gd name="connsiteX4" fmla="*/ 4983 w 10000"/>
                <a:gd name="connsiteY4" fmla="*/ 7088 h 10072"/>
                <a:gd name="connsiteX5" fmla="*/ 4355 w 10000"/>
                <a:gd name="connsiteY5" fmla="*/ 6588 h 10072"/>
                <a:gd name="connsiteX6" fmla="*/ 3798 w 10000"/>
                <a:gd name="connsiteY6" fmla="*/ 6024 h 10072"/>
                <a:gd name="connsiteX7" fmla="*/ 3519 w 10000"/>
                <a:gd name="connsiteY7" fmla="*/ 5733 h 10072"/>
                <a:gd name="connsiteX8" fmla="*/ 2822 w 10000"/>
                <a:gd name="connsiteY8" fmla="*/ 4975 h 10072"/>
                <a:gd name="connsiteX9" fmla="*/ 2160 w 10000"/>
                <a:gd name="connsiteY9" fmla="*/ 4153 h 10072"/>
                <a:gd name="connsiteX10" fmla="*/ 1533 w 10000"/>
                <a:gd name="connsiteY10" fmla="*/ 3346 h 10072"/>
                <a:gd name="connsiteX11" fmla="*/ 1324 w 10000"/>
                <a:gd name="connsiteY11" fmla="*/ 2991 h 10072"/>
                <a:gd name="connsiteX12" fmla="*/ 1185 w 10000"/>
                <a:gd name="connsiteY12" fmla="*/ 2588 h 10072"/>
                <a:gd name="connsiteX13" fmla="*/ 1045 w 10000"/>
                <a:gd name="connsiteY13" fmla="*/ 2185 h 10072"/>
                <a:gd name="connsiteX14" fmla="*/ 976 w 10000"/>
                <a:gd name="connsiteY14" fmla="*/ 1830 h 10072"/>
                <a:gd name="connsiteX15" fmla="*/ 976 w 10000"/>
                <a:gd name="connsiteY15" fmla="*/ 1588 h 10072"/>
                <a:gd name="connsiteX16" fmla="*/ 1045 w 10000"/>
                <a:gd name="connsiteY16" fmla="*/ 1378 h 10072"/>
                <a:gd name="connsiteX17" fmla="*/ 1115 w 10000"/>
                <a:gd name="connsiteY17" fmla="*/ 1185 h 10072"/>
                <a:gd name="connsiteX18" fmla="*/ 1324 w 10000"/>
                <a:gd name="connsiteY18" fmla="*/ 975 h 10072"/>
                <a:gd name="connsiteX19" fmla="*/ 1603 w 10000"/>
                <a:gd name="connsiteY19" fmla="*/ 782 h 10072"/>
                <a:gd name="connsiteX20" fmla="*/ 1882 w 10000"/>
                <a:gd name="connsiteY20" fmla="*/ 717 h 10072"/>
                <a:gd name="connsiteX21" fmla="*/ 2091 w 10000"/>
                <a:gd name="connsiteY21" fmla="*/ 717 h 10072"/>
                <a:gd name="connsiteX22" fmla="*/ 2474 w 10000"/>
                <a:gd name="connsiteY22" fmla="*/ 782 h 10072"/>
                <a:gd name="connsiteX23" fmla="*/ 2822 w 10000"/>
                <a:gd name="connsiteY23" fmla="*/ 830 h 10072"/>
                <a:gd name="connsiteX24" fmla="*/ 3462 w 10000"/>
                <a:gd name="connsiteY24" fmla="*/ 1048 h 10072"/>
                <a:gd name="connsiteX25" fmla="*/ 3305 w 10000"/>
                <a:gd name="connsiteY25" fmla="*/ 751 h 10072"/>
                <a:gd name="connsiteX26" fmla="*/ 3301 w 10000"/>
                <a:gd name="connsiteY26" fmla="*/ 449 h 10072"/>
                <a:gd name="connsiteX27" fmla="*/ 3936 w 10000"/>
                <a:gd name="connsiteY27" fmla="*/ 39 h 10072"/>
                <a:gd name="connsiteX28" fmla="*/ 2707 w 10000"/>
                <a:gd name="connsiteY28" fmla="*/ 0 h 10072"/>
                <a:gd name="connsiteX29" fmla="*/ 2038 w 10000"/>
                <a:gd name="connsiteY29" fmla="*/ 21 h 10072"/>
                <a:gd name="connsiteX30" fmla="*/ 1516 w 10000"/>
                <a:gd name="connsiteY30" fmla="*/ 16 h 10072"/>
                <a:gd name="connsiteX31" fmla="*/ 1115 w 10000"/>
                <a:gd name="connsiteY31" fmla="*/ 72 h 10072"/>
                <a:gd name="connsiteX32" fmla="*/ 836 w 10000"/>
                <a:gd name="connsiteY32" fmla="*/ 120 h 10072"/>
                <a:gd name="connsiteX33" fmla="*/ 557 w 10000"/>
                <a:gd name="connsiteY33" fmla="*/ 217 h 10072"/>
                <a:gd name="connsiteX34" fmla="*/ 348 w 10000"/>
                <a:gd name="connsiteY34" fmla="*/ 378 h 10072"/>
                <a:gd name="connsiteX35" fmla="*/ 196 w 10000"/>
                <a:gd name="connsiteY35" fmla="*/ 482 h 10072"/>
                <a:gd name="connsiteX36" fmla="*/ 70 w 10000"/>
                <a:gd name="connsiteY36" fmla="*/ 669 h 10072"/>
                <a:gd name="connsiteX37" fmla="*/ 0 w 10000"/>
                <a:gd name="connsiteY37" fmla="*/ 975 h 10072"/>
                <a:gd name="connsiteX38" fmla="*/ 0 w 10000"/>
                <a:gd name="connsiteY38" fmla="*/ 1330 h 10072"/>
                <a:gd name="connsiteX39" fmla="*/ 139 w 10000"/>
                <a:gd name="connsiteY39" fmla="*/ 1733 h 10072"/>
                <a:gd name="connsiteX40" fmla="*/ 209 w 10000"/>
                <a:gd name="connsiteY40" fmla="*/ 2040 h 10072"/>
                <a:gd name="connsiteX41" fmla="*/ 557 w 10000"/>
                <a:gd name="connsiteY41" fmla="*/ 2653 h 10072"/>
                <a:gd name="connsiteX42" fmla="*/ 976 w 10000"/>
                <a:gd name="connsiteY42" fmla="*/ 3298 h 10072"/>
                <a:gd name="connsiteX43" fmla="*/ 1463 w 10000"/>
                <a:gd name="connsiteY43" fmla="*/ 3911 h 10072"/>
                <a:gd name="connsiteX44" fmla="*/ 1951 w 10000"/>
                <a:gd name="connsiteY44" fmla="*/ 4507 h 10072"/>
                <a:gd name="connsiteX45" fmla="*/ 2544 w 10000"/>
                <a:gd name="connsiteY45" fmla="*/ 5072 h 10072"/>
                <a:gd name="connsiteX46" fmla="*/ 3171 w 10000"/>
                <a:gd name="connsiteY46" fmla="*/ 5620 h 10072"/>
                <a:gd name="connsiteX47" fmla="*/ 3937 w 10000"/>
                <a:gd name="connsiteY47" fmla="*/ 6330 h 10072"/>
                <a:gd name="connsiteX48" fmla="*/ 4704 w 10000"/>
                <a:gd name="connsiteY48" fmla="*/ 6991 h 10072"/>
                <a:gd name="connsiteX49" fmla="*/ 5192 w 10000"/>
                <a:gd name="connsiteY49" fmla="*/ 7395 h 10072"/>
                <a:gd name="connsiteX50" fmla="*/ 6132 w 10000"/>
                <a:gd name="connsiteY50" fmla="*/ 7943 h 10072"/>
                <a:gd name="connsiteX51" fmla="*/ 7038 w 10000"/>
                <a:gd name="connsiteY51" fmla="*/ 8459 h 10072"/>
                <a:gd name="connsiteX52" fmla="*/ 7875 w 10000"/>
                <a:gd name="connsiteY52" fmla="*/ 8959 h 10072"/>
                <a:gd name="connsiteX53" fmla="*/ 8850 w 10000"/>
                <a:gd name="connsiteY53" fmla="*/ 9459 h 10072"/>
                <a:gd name="connsiteX54" fmla="*/ 9721 w 10000"/>
                <a:gd name="connsiteY54" fmla="*/ 9927 h 10072"/>
                <a:gd name="connsiteX55" fmla="*/ 10000 w 10000"/>
                <a:gd name="connsiteY55" fmla="*/ 10072 h 10072"/>
                <a:gd name="connsiteX56" fmla="*/ 9199 w 10000"/>
                <a:gd name="connsiteY56" fmla="*/ 9669 h 10072"/>
                <a:gd name="connsiteX57" fmla="*/ 8084 w 10000"/>
                <a:gd name="connsiteY57" fmla="*/ 9056 h 10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0000" h="10072">
                  <a:moveTo>
                    <a:pt x="8084" y="9056"/>
                  </a:moveTo>
                  <a:lnTo>
                    <a:pt x="6551" y="8153"/>
                  </a:lnTo>
                  <a:cubicBezTo>
                    <a:pt x="6504" y="8121"/>
                    <a:pt x="6458" y="8088"/>
                    <a:pt x="6411" y="8056"/>
                  </a:cubicBezTo>
                  <a:lnTo>
                    <a:pt x="5679" y="7604"/>
                  </a:lnTo>
                  <a:lnTo>
                    <a:pt x="4983" y="7088"/>
                  </a:lnTo>
                  <a:lnTo>
                    <a:pt x="4355" y="6588"/>
                  </a:lnTo>
                  <a:lnTo>
                    <a:pt x="3798" y="6024"/>
                  </a:lnTo>
                  <a:lnTo>
                    <a:pt x="3519" y="5733"/>
                  </a:lnTo>
                  <a:lnTo>
                    <a:pt x="2822" y="4975"/>
                  </a:lnTo>
                  <a:lnTo>
                    <a:pt x="2160" y="4153"/>
                  </a:lnTo>
                  <a:lnTo>
                    <a:pt x="1533" y="3346"/>
                  </a:lnTo>
                  <a:cubicBezTo>
                    <a:pt x="1463" y="3228"/>
                    <a:pt x="1394" y="3109"/>
                    <a:pt x="1324" y="2991"/>
                  </a:cubicBezTo>
                  <a:cubicBezTo>
                    <a:pt x="1278" y="2857"/>
                    <a:pt x="1231" y="2722"/>
                    <a:pt x="1185" y="2588"/>
                  </a:cubicBezTo>
                  <a:cubicBezTo>
                    <a:pt x="1138" y="2454"/>
                    <a:pt x="1092" y="2319"/>
                    <a:pt x="1045" y="2185"/>
                  </a:cubicBezTo>
                  <a:cubicBezTo>
                    <a:pt x="1022" y="2067"/>
                    <a:pt x="999" y="1948"/>
                    <a:pt x="976" y="1830"/>
                  </a:cubicBezTo>
                  <a:lnTo>
                    <a:pt x="976" y="1588"/>
                  </a:lnTo>
                  <a:lnTo>
                    <a:pt x="1045" y="1378"/>
                  </a:lnTo>
                  <a:cubicBezTo>
                    <a:pt x="1068" y="1314"/>
                    <a:pt x="1092" y="1249"/>
                    <a:pt x="1115" y="1185"/>
                  </a:cubicBezTo>
                  <a:lnTo>
                    <a:pt x="1324" y="975"/>
                  </a:lnTo>
                  <a:lnTo>
                    <a:pt x="1603" y="782"/>
                  </a:lnTo>
                  <a:lnTo>
                    <a:pt x="1882" y="717"/>
                  </a:lnTo>
                  <a:lnTo>
                    <a:pt x="2091" y="717"/>
                  </a:lnTo>
                  <a:lnTo>
                    <a:pt x="2474" y="782"/>
                  </a:lnTo>
                  <a:lnTo>
                    <a:pt x="2822" y="830"/>
                  </a:lnTo>
                  <a:lnTo>
                    <a:pt x="3462" y="1048"/>
                  </a:lnTo>
                  <a:cubicBezTo>
                    <a:pt x="3352" y="864"/>
                    <a:pt x="3375" y="864"/>
                    <a:pt x="3305" y="751"/>
                  </a:cubicBezTo>
                  <a:cubicBezTo>
                    <a:pt x="3321" y="664"/>
                    <a:pt x="3298" y="635"/>
                    <a:pt x="3301" y="449"/>
                  </a:cubicBezTo>
                  <a:cubicBezTo>
                    <a:pt x="3410" y="243"/>
                    <a:pt x="3587" y="132"/>
                    <a:pt x="3936" y="39"/>
                  </a:cubicBezTo>
                  <a:lnTo>
                    <a:pt x="2707" y="0"/>
                  </a:lnTo>
                  <a:lnTo>
                    <a:pt x="2038" y="21"/>
                  </a:lnTo>
                  <a:cubicBezTo>
                    <a:pt x="1884" y="19"/>
                    <a:pt x="1632" y="32"/>
                    <a:pt x="1516" y="16"/>
                  </a:cubicBezTo>
                  <a:lnTo>
                    <a:pt x="1115" y="72"/>
                  </a:lnTo>
                  <a:lnTo>
                    <a:pt x="836" y="120"/>
                  </a:lnTo>
                  <a:lnTo>
                    <a:pt x="557" y="217"/>
                  </a:lnTo>
                  <a:lnTo>
                    <a:pt x="348" y="378"/>
                  </a:lnTo>
                  <a:cubicBezTo>
                    <a:pt x="302" y="427"/>
                    <a:pt x="242" y="433"/>
                    <a:pt x="196" y="482"/>
                  </a:cubicBezTo>
                  <a:lnTo>
                    <a:pt x="70" y="669"/>
                  </a:lnTo>
                  <a:cubicBezTo>
                    <a:pt x="47" y="771"/>
                    <a:pt x="23" y="873"/>
                    <a:pt x="0" y="975"/>
                  </a:cubicBezTo>
                  <a:lnTo>
                    <a:pt x="0" y="1330"/>
                  </a:lnTo>
                  <a:cubicBezTo>
                    <a:pt x="46" y="1464"/>
                    <a:pt x="93" y="1599"/>
                    <a:pt x="139" y="1733"/>
                  </a:cubicBezTo>
                  <a:cubicBezTo>
                    <a:pt x="162" y="1835"/>
                    <a:pt x="186" y="1938"/>
                    <a:pt x="209" y="2040"/>
                  </a:cubicBezTo>
                  <a:lnTo>
                    <a:pt x="557" y="2653"/>
                  </a:lnTo>
                  <a:lnTo>
                    <a:pt x="976" y="3298"/>
                  </a:lnTo>
                  <a:lnTo>
                    <a:pt x="1463" y="3911"/>
                  </a:lnTo>
                  <a:lnTo>
                    <a:pt x="1951" y="4507"/>
                  </a:lnTo>
                  <a:lnTo>
                    <a:pt x="2544" y="5072"/>
                  </a:lnTo>
                  <a:lnTo>
                    <a:pt x="3171" y="5620"/>
                  </a:lnTo>
                  <a:lnTo>
                    <a:pt x="3937" y="6330"/>
                  </a:lnTo>
                  <a:lnTo>
                    <a:pt x="4704" y="6991"/>
                  </a:lnTo>
                  <a:lnTo>
                    <a:pt x="5192" y="7395"/>
                  </a:lnTo>
                  <a:lnTo>
                    <a:pt x="6132" y="7943"/>
                  </a:lnTo>
                  <a:lnTo>
                    <a:pt x="7038" y="8459"/>
                  </a:lnTo>
                  <a:lnTo>
                    <a:pt x="7875" y="8959"/>
                  </a:lnTo>
                  <a:lnTo>
                    <a:pt x="8850" y="9459"/>
                  </a:lnTo>
                  <a:lnTo>
                    <a:pt x="9721" y="9927"/>
                  </a:lnTo>
                  <a:lnTo>
                    <a:pt x="10000" y="10072"/>
                  </a:lnTo>
                  <a:lnTo>
                    <a:pt x="9199" y="9669"/>
                  </a:lnTo>
                  <a:lnTo>
                    <a:pt x="8084" y="9056"/>
                  </a:lnTo>
                  <a:close/>
                </a:path>
              </a:pathLst>
            </a:custGeom>
            <a:gradFill rotWithShape="0">
              <a:gsLst>
                <a:gs pos="0">
                  <a:srgbClr val="3B3B3B"/>
                </a:gs>
                <a:gs pos="100000">
                  <a:sysClr val="window" lastClr="FFFFFF"/>
                </a:gs>
              </a:gsLst>
              <a:lin ang="2700000" scaled="1"/>
            </a:gradFill>
            <a:ln w="0">
              <a:solidFill>
                <a:srgbClr val="00007F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2" name="Group 59"/>
            <p:cNvGrpSpPr/>
            <p:nvPr/>
          </p:nvGrpSpPr>
          <p:grpSpPr>
            <a:xfrm>
              <a:off x="2410943" y="2708339"/>
              <a:ext cx="4659605" cy="2832920"/>
              <a:chOff x="-581557" y="3655964"/>
              <a:chExt cx="4659605" cy="2832920"/>
            </a:xfrm>
          </p:grpSpPr>
          <p:sp>
            <p:nvSpPr>
              <p:cNvPr id="47" name="Freeform 1038"/>
              <p:cNvSpPr>
                <a:spLocks/>
              </p:cNvSpPr>
              <p:nvPr/>
            </p:nvSpPr>
            <p:spPr bwMode="auto">
              <a:xfrm>
                <a:off x="914532" y="3806075"/>
                <a:ext cx="3163516" cy="2682809"/>
              </a:xfrm>
              <a:custGeom>
                <a:avLst/>
                <a:gdLst>
                  <a:gd name="connsiteX0" fmla="*/ 2203 w 10000"/>
                  <a:gd name="connsiteY0" fmla="*/ 1124 h 10000"/>
                  <a:gd name="connsiteX1" fmla="*/ 3288 w 10000"/>
                  <a:gd name="connsiteY1" fmla="*/ 1775 h 10000"/>
                  <a:gd name="connsiteX2" fmla="*/ 3492 w 10000"/>
                  <a:gd name="connsiteY2" fmla="*/ 1889 h 10000"/>
                  <a:gd name="connsiteX3" fmla="*/ 4169 w 10000"/>
                  <a:gd name="connsiteY3" fmla="*/ 2394 h 10000"/>
                  <a:gd name="connsiteX4" fmla="*/ 4610 w 10000"/>
                  <a:gd name="connsiteY4" fmla="*/ 2638 h 10000"/>
                  <a:gd name="connsiteX5" fmla="*/ 4949 w 10000"/>
                  <a:gd name="connsiteY5" fmla="*/ 2899 h 10000"/>
                  <a:gd name="connsiteX6" fmla="*/ 5559 w 10000"/>
                  <a:gd name="connsiteY6" fmla="*/ 3469 h 10000"/>
                  <a:gd name="connsiteX7" fmla="*/ 6169 w 10000"/>
                  <a:gd name="connsiteY7" fmla="*/ 4023 h 10000"/>
                  <a:gd name="connsiteX8" fmla="*/ 6441 w 10000"/>
                  <a:gd name="connsiteY8" fmla="*/ 4332 h 10000"/>
                  <a:gd name="connsiteX9" fmla="*/ 7119 w 10000"/>
                  <a:gd name="connsiteY9" fmla="*/ 5098 h 10000"/>
                  <a:gd name="connsiteX10" fmla="*/ 7831 w 10000"/>
                  <a:gd name="connsiteY10" fmla="*/ 5863 h 10000"/>
                  <a:gd name="connsiteX11" fmla="*/ 8373 w 10000"/>
                  <a:gd name="connsiteY11" fmla="*/ 6678 h 10000"/>
                  <a:gd name="connsiteX12" fmla="*/ 8576 w 10000"/>
                  <a:gd name="connsiteY12" fmla="*/ 7036 h 10000"/>
                  <a:gd name="connsiteX13" fmla="*/ 8780 w 10000"/>
                  <a:gd name="connsiteY13" fmla="*/ 7443 h 10000"/>
                  <a:gd name="connsiteX14" fmla="*/ 8915 w 10000"/>
                  <a:gd name="connsiteY14" fmla="*/ 7850 h 10000"/>
                  <a:gd name="connsiteX15" fmla="*/ 8983 w 10000"/>
                  <a:gd name="connsiteY15" fmla="*/ 8208 h 10000"/>
                  <a:gd name="connsiteX16" fmla="*/ 8983 w 10000"/>
                  <a:gd name="connsiteY16" fmla="*/ 8664 h 10000"/>
                  <a:gd name="connsiteX17" fmla="*/ 8915 w 10000"/>
                  <a:gd name="connsiteY17" fmla="*/ 8876 h 10000"/>
                  <a:gd name="connsiteX18" fmla="*/ 8712 w 10000"/>
                  <a:gd name="connsiteY18" fmla="*/ 9072 h 10000"/>
                  <a:gd name="connsiteX19" fmla="*/ 8576 w 10000"/>
                  <a:gd name="connsiteY19" fmla="*/ 9169 h 10000"/>
                  <a:gd name="connsiteX20" fmla="*/ 8373 w 10000"/>
                  <a:gd name="connsiteY20" fmla="*/ 9283 h 10000"/>
                  <a:gd name="connsiteX21" fmla="*/ 8169 w 10000"/>
                  <a:gd name="connsiteY21" fmla="*/ 9332 h 10000"/>
                  <a:gd name="connsiteX22" fmla="*/ 7593 w 10000"/>
                  <a:gd name="connsiteY22" fmla="*/ 9332 h 10000"/>
                  <a:gd name="connsiteX23" fmla="*/ 7254 w 10000"/>
                  <a:gd name="connsiteY23" fmla="*/ 9283 h 10000"/>
                  <a:gd name="connsiteX24" fmla="*/ 6576 w 10000"/>
                  <a:gd name="connsiteY24" fmla="*/ 9235 h 10000"/>
                  <a:gd name="connsiteX25" fmla="*/ 6508 w 10000"/>
                  <a:gd name="connsiteY25" fmla="*/ 9169 h 10000"/>
                  <a:gd name="connsiteX26" fmla="*/ 6576 w 10000"/>
                  <a:gd name="connsiteY26" fmla="*/ 9235 h 10000"/>
                  <a:gd name="connsiteX27" fmla="*/ 6576 w 10000"/>
                  <a:gd name="connsiteY27" fmla="*/ 9283 h 10000"/>
                  <a:gd name="connsiteX28" fmla="*/ 7210 w 10000"/>
                  <a:gd name="connsiteY28" fmla="*/ 9987 h 10000"/>
                  <a:gd name="connsiteX29" fmla="*/ 7831 w 10000"/>
                  <a:gd name="connsiteY29" fmla="*/ 9935 h 10000"/>
                  <a:gd name="connsiteX30" fmla="*/ 8237 w 10000"/>
                  <a:gd name="connsiteY30" fmla="*/ 10000 h 10000"/>
                  <a:gd name="connsiteX31" fmla="*/ 8915 w 10000"/>
                  <a:gd name="connsiteY31" fmla="*/ 10000 h 10000"/>
                  <a:gd name="connsiteX32" fmla="*/ 9186 w 10000"/>
                  <a:gd name="connsiteY32" fmla="*/ 9935 h 10000"/>
                  <a:gd name="connsiteX33" fmla="*/ 9458 w 10000"/>
                  <a:gd name="connsiteY33" fmla="*/ 9837 h 10000"/>
                  <a:gd name="connsiteX34" fmla="*/ 9593 w 10000"/>
                  <a:gd name="connsiteY34" fmla="*/ 9691 h 10000"/>
                  <a:gd name="connsiteX35" fmla="*/ 9797 w 10000"/>
                  <a:gd name="connsiteY35" fmla="*/ 9528 h 10000"/>
                  <a:gd name="connsiteX36" fmla="*/ 9864 w 10000"/>
                  <a:gd name="connsiteY36" fmla="*/ 9381 h 10000"/>
                  <a:gd name="connsiteX37" fmla="*/ 10000 w 10000"/>
                  <a:gd name="connsiteY37" fmla="*/ 9072 h 10000"/>
                  <a:gd name="connsiteX38" fmla="*/ 9932 w 10000"/>
                  <a:gd name="connsiteY38" fmla="*/ 8664 h 10000"/>
                  <a:gd name="connsiteX39" fmla="*/ 9864 w 10000"/>
                  <a:gd name="connsiteY39" fmla="*/ 8306 h 10000"/>
                  <a:gd name="connsiteX40" fmla="*/ 9729 w 10000"/>
                  <a:gd name="connsiteY40" fmla="*/ 7997 h 10000"/>
                  <a:gd name="connsiteX41" fmla="*/ 9390 w 10000"/>
                  <a:gd name="connsiteY41" fmla="*/ 7394 h 10000"/>
                  <a:gd name="connsiteX42" fmla="*/ 8983 w 10000"/>
                  <a:gd name="connsiteY42" fmla="*/ 6726 h 10000"/>
                  <a:gd name="connsiteX43" fmla="*/ 8508 w 10000"/>
                  <a:gd name="connsiteY43" fmla="*/ 6124 h 10000"/>
                  <a:gd name="connsiteX44" fmla="*/ 7966 w 10000"/>
                  <a:gd name="connsiteY44" fmla="*/ 5554 h 10000"/>
                  <a:gd name="connsiteX45" fmla="*/ 7390 w 10000"/>
                  <a:gd name="connsiteY45" fmla="*/ 4935 h 10000"/>
                  <a:gd name="connsiteX46" fmla="*/ 6780 w 10000"/>
                  <a:gd name="connsiteY46" fmla="*/ 4430 h 10000"/>
                  <a:gd name="connsiteX47" fmla="*/ 6034 w 10000"/>
                  <a:gd name="connsiteY47" fmla="*/ 3713 h 10000"/>
                  <a:gd name="connsiteX48" fmla="*/ 5220 w 10000"/>
                  <a:gd name="connsiteY48" fmla="*/ 3062 h 10000"/>
                  <a:gd name="connsiteX49" fmla="*/ 4746 w 10000"/>
                  <a:gd name="connsiteY49" fmla="*/ 2704 h 10000"/>
                  <a:gd name="connsiteX50" fmla="*/ 3831 w 10000"/>
                  <a:gd name="connsiteY50" fmla="*/ 2085 h 10000"/>
                  <a:gd name="connsiteX51" fmla="*/ 2949 w 10000"/>
                  <a:gd name="connsiteY51" fmla="*/ 1531 h 10000"/>
                  <a:gd name="connsiteX52" fmla="*/ 2136 w 10000"/>
                  <a:gd name="connsiteY52" fmla="*/ 1010 h 10000"/>
                  <a:gd name="connsiteX53" fmla="*/ 1186 w 10000"/>
                  <a:gd name="connsiteY53" fmla="*/ 505 h 10000"/>
                  <a:gd name="connsiteX54" fmla="*/ 814 w 10000"/>
                  <a:gd name="connsiteY54" fmla="*/ 407 h 10000"/>
                  <a:gd name="connsiteX55" fmla="*/ 0 w 10000"/>
                  <a:gd name="connsiteY55" fmla="*/ 0 h 10000"/>
                  <a:gd name="connsiteX56" fmla="*/ 1458 w 10000"/>
                  <a:gd name="connsiteY56" fmla="*/ 651 h 10000"/>
                  <a:gd name="connsiteX57" fmla="*/ 2203 w 10000"/>
                  <a:gd name="connsiteY57" fmla="*/ 1124 h 10000"/>
                  <a:gd name="connsiteX0" fmla="*/ 2203 w 10000"/>
                  <a:gd name="connsiteY0" fmla="*/ 1124 h 10106"/>
                  <a:gd name="connsiteX1" fmla="*/ 3288 w 10000"/>
                  <a:gd name="connsiteY1" fmla="*/ 1775 h 10106"/>
                  <a:gd name="connsiteX2" fmla="*/ 3492 w 10000"/>
                  <a:gd name="connsiteY2" fmla="*/ 1889 h 10106"/>
                  <a:gd name="connsiteX3" fmla="*/ 4169 w 10000"/>
                  <a:gd name="connsiteY3" fmla="*/ 2394 h 10106"/>
                  <a:gd name="connsiteX4" fmla="*/ 4610 w 10000"/>
                  <a:gd name="connsiteY4" fmla="*/ 2638 h 10106"/>
                  <a:gd name="connsiteX5" fmla="*/ 4949 w 10000"/>
                  <a:gd name="connsiteY5" fmla="*/ 2899 h 10106"/>
                  <a:gd name="connsiteX6" fmla="*/ 5559 w 10000"/>
                  <a:gd name="connsiteY6" fmla="*/ 3469 h 10106"/>
                  <a:gd name="connsiteX7" fmla="*/ 6169 w 10000"/>
                  <a:gd name="connsiteY7" fmla="*/ 4023 h 10106"/>
                  <a:gd name="connsiteX8" fmla="*/ 6441 w 10000"/>
                  <a:gd name="connsiteY8" fmla="*/ 4332 h 10106"/>
                  <a:gd name="connsiteX9" fmla="*/ 7119 w 10000"/>
                  <a:gd name="connsiteY9" fmla="*/ 5098 h 10106"/>
                  <a:gd name="connsiteX10" fmla="*/ 7831 w 10000"/>
                  <a:gd name="connsiteY10" fmla="*/ 5863 h 10106"/>
                  <a:gd name="connsiteX11" fmla="*/ 8373 w 10000"/>
                  <a:gd name="connsiteY11" fmla="*/ 6678 h 10106"/>
                  <a:gd name="connsiteX12" fmla="*/ 8576 w 10000"/>
                  <a:gd name="connsiteY12" fmla="*/ 7036 h 10106"/>
                  <a:gd name="connsiteX13" fmla="*/ 8780 w 10000"/>
                  <a:gd name="connsiteY13" fmla="*/ 7443 h 10106"/>
                  <a:gd name="connsiteX14" fmla="*/ 8915 w 10000"/>
                  <a:gd name="connsiteY14" fmla="*/ 7850 h 10106"/>
                  <a:gd name="connsiteX15" fmla="*/ 8983 w 10000"/>
                  <a:gd name="connsiteY15" fmla="*/ 8208 h 10106"/>
                  <a:gd name="connsiteX16" fmla="*/ 8983 w 10000"/>
                  <a:gd name="connsiteY16" fmla="*/ 8664 h 10106"/>
                  <a:gd name="connsiteX17" fmla="*/ 8915 w 10000"/>
                  <a:gd name="connsiteY17" fmla="*/ 8876 h 10106"/>
                  <a:gd name="connsiteX18" fmla="*/ 8712 w 10000"/>
                  <a:gd name="connsiteY18" fmla="*/ 9072 h 10106"/>
                  <a:gd name="connsiteX19" fmla="*/ 8576 w 10000"/>
                  <a:gd name="connsiteY19" fmla="*/ 9169 h 10106"/>
                  <a:gd name="connsiteX20" fmla="*/ 8373 w 10000"/>
                  <a:gd name="connsiteY20" fmla="*/ 9283 h 10106"/>
                  <a:gd name="connsiteX21" fmla="*/ 8169 w 10000"/>
                  <a:gd name="connsiteY21" fmla="*/ 9332 h 10106"/>
                  <a:gd name="connsiteX22" fmla="*/ 7593 w 10000"/>
                  <a:gd name="connsiteY22" fmla="*/ 9332 h 10106"/>
                  <a:gd name="connsiteX23" fmla="*/ 7254 w 10000"/>
                  <a:gd name="connsiteY23" fmla="*/ 9283 h 10106"/>
                  <a:gd name="connsiteX24" fmla="*/ 6576 w 10000"/>
                  <a:gd name="connsiteY24" fmla="*/ 9235 h 10106"/>
                  <a:gd name="connsiteX25" fmla="*/ 6508 w 10000"/>
                  <a:gd name="connsiteY25" fmla="*/ 9169 h 10106"/>
                  <a:gd name="connsiteX26" fmla="*/ 6576 w 10000"/>
                  <a:gd name="connsiteY26" fmla="*/ 9235 h 10106"/>
                  <a:gd name="connsiteX27" fmla="*/ 6576 w 10000"/>
                  <a:gd name="connsiteY27" fmla="*/ 9283 h 10106"/>
                  <a:gd name="connsiteX28" fmla="*/ 7210 w 10000"/>
                  <a:gd name="connsiteY28" fmla="*/ 9987 h 10106"/>
                  <a:gd name="connsiteX29" fmla="*/ 7883 w 10000"/>
                  <a:gd name="connsiteY29" fmla="*/ 10106 h 10106"/>
                  <a:gd name="connsiteX30" fmla="*/ 8237 w 10000"/>
                  <a:gd name="connsiteY30" fmla="*/ 10000 h 10106"/>
                  <a:gd name="connsiteX31" fmla="*/ 8915 w 10000"/>
                  <a:gd name="connsiteY31" fmla="*/ 10000 h 10106"/>
                  <a:gd name="connsiteX32" fmla="*/ 9186 w 10000"/>
                  <a:gd name="connsiteY32" fmla="*/ 9935 h 10106"/>
                  <a:gd name="connsiteX33" fmla="*/ 9458 w 10000"/>
                  <a:gd name="connsiteY33" fmla="*/ 9837 h 10106"/>
                  <a:gd name="connsiteX34" fmla="*/ 9593 w 10000"/>
                  <a:gd name="connsiteY34" fmla="*/ 9691 h 10106"/>
                  <a:gd name="connsiteX35" fmla="*/ 9797 w 10000"/>
                  <a:gd name="connsiteY35" fmla="*/ 9528 h 10106"/>
                  <a:gd name="connsiteX36" fmla="*/ 9864 w 10000"/>
                  <a:gd name="connsiteY36" fmla="*/ 9381 h 10106"/>
                  <a:gd name="connsiteX37" fmla="*/ 10000 w 10000"/>
                  <a:gd name="connsiteY37" fmla="*/ 9072 h 10106"/>
                  <a:gd name="connsiteX38" fmla="*/ 9932 w 10000"/>
                  <a:gd name="connsiteY38" fmla="*/ 8664 h 10106"/>
                  <a:gd name="connsiteX39" fmla="*/ 9864 w 10000"/>
                  <a:gd name="connsiteY39" fmla="*/ 8306 h 10106"/>
                  <a:gd name="connsiteX40" fmla="*/ 9729 w 10000"/>
                  <a:gd name="connsiteY40" fmla="*/ 7997 h 10106"/>
                  <a:gd name="connsiteX41" fmla="*/ 9390 w 10000"/>
                  <a:gd name="connsiteY41" fmla="*/ 7394 h 10106"/>
                  <a:gd name="connsiteX42" fmla="*/ 8983 w 10000"/>
                  <a:gd name="connsiteY42" fmla="*/ 6726 h 10106"/>
                  <a:gd name="connsiteX43" fmla="*/ 8508 w 10000"/>
                  <a:gd name="connsiteY43" fmla="*/ 6124 h 10106"/>
                  <a:gd name="connsiteX44" fmla="*/ 7966 w 10000"/>
                  <a:gd name="connsiteY44" fmla="*/ 5554 h 10106"/>
                  <a:gd name="connsiteX45" fmla="*/ 7390 w 10000"/>
                  <a:gd name="connsiteY45" fmla="*/ 4935 h 10106"/>
                  <a:gd name="connsiteX46" fmla="*/ 6780 w 10000"/>
                  <a:gd name="connsiteY46" fmla="*/ 4430 h 10106"/>
                  <a:gd name="connsiteX47" fmla="*/ 6034 w 10000"/>
                  <a:gd name="connsiteY47" fmla="*/ 3713 h 10106"/>
                  <a:gd name="connsiteX48" fmla="*/ 5220 w 10000"/>
                  <a:gd name="connsiteY48" fmla="*/ 3062 h 10106"/>
                  <a:gd name="connsiteX49" fmla="*/ 4746 w 10000"/>
                  <a:gd name="connsiteY49" fmla="*/ 2704 h 10106"/>
                  <a:gd name="connsiteX50" fmla="*/ 3831 w 10000"/>
                  <a:gd name="connsiteY50" fmla="*/ 2085 h 10106"/>
                  <a:gd name="connsiteX51" fmla="*/ 2949 w 10000"/>
                  <a:gd name="connsiteY51" fmla="*/ 1531 h 10106"/>
                  <a:gd name="connsiteX52" fmla="*/ 2136 w 10000"/>
                  <a:gd name="connsiteY52" fmla="*/ 1010 h 10106"/>
                  <a:gd name="connsiteX53" fmla="*/ 1186 w 10000"/>
                  <a:gd name="connsiteY53" fmla="*/ 505 h 10106"/>
                  <a:gd name="connsiteX54" fmla="*/ 814 w 10000"/>
                  <a:gd name="connsiteY54" fmla="*/ 407 h 10106"/>
                  <a:gd name="connsiteX55" fmla="*/ 0 w 10000"/>
                  <a:gd name="connsiteY55" fmla="*/ 0 h 10106"/>
                  <a:gd name="connsiteX56" fmla="*/ 1458 w 10000"/>
                  <a:gd name="connsiteY56" fmla="*/ 651 h 10106"/>
                  <a:gd name="connsiteX57" fmla="*/ 2203 w 10000"/>
                  <a:gd name="connsiteY57" fmla="*/ 1124 h 10106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576 w 10000"/>
                  <a:gd name="connsiteY26" fmla="*/ 9235 h 10114"/>
                  <a:gd name="connsiteX27" fmla="*/ 6576 w 10000"/>
                  <a:gd name="connsiteY27" fmla="*/ 9283 h 10114"/>
                  <a:gd name="connsiteX28" fmla="*/ 7210 w 10000"/>
                  <a:gd name="connsiteY28" fmla="*/ 9987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8915 w 10000"/>
                  <a:gd name="connsiteY31" fmla="*/ 10000 h 10114"/>
                  <a:gd name="connsiteX32" fmla="*/ 9186 w 10000"/>
                  <a:gd name="connsiteY32" fmla="*/ 9935 h 10114"/>
                  <a:gd name="connsiteX33" fmla="*/ 9458 w 10000"/>
                  <a:gd name="connsiteY33" fmla="*/ 9837 h 10114"/>
                  <a:gd name="connsiteX34" fmla="*/ 9593 w 10000"/>
                  <a:gd name="connsiteY34" fmla="*/ 9691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576 w 10000"/>
                  <a:gd name="connsiteY26" fmla="*/ 9235 h 10114"/>
                  <a:gd name="connsiteX27" fmla="*/ 6576 w 10000"/>
                  <a:gd name="connsiteY27" fmla="*/ 9283 h 10114"/>
                  <a:gd name="connsiteX28" fmla="*/ 7210 w 10000"/>
                  <a:gd name="connsiteY28" fmla="*/ 9987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186 w 10000"/>
                  <a:gd name="connsiteY32" fmla="*/ 9935 h 10114"/>
                  <a:gd name="connsiteX33" fmla="*/ 9458 w 10000"/>
                  <a:gd name="connsiteY33" fmla="*/ 9837 h 10114"/>
                  <a:gd name="connsiteX34" fmla="*/ 9593 w 10000"/>
                  <a:gd name="connsiteY34" fmla="*/ 9691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576 w 10000"/>
                  <a:gd name="connsiteY26" fmla="*/ 9235 h 10114"/>
                  <a:gd name="connsiteX27" fmla="*/ 6576 w 10000"/>
                  <a:gd name="connsiteY27" fmla="*/ 9283 h 10114"/>
                  <a:gd name="connsiteX28" fmla="*/ 7210 w 10000"/>
                  <a:gd name="connsiteY28" fmla="*/ 9987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458 w 10000"/>
                  <a:gd name="connsiteY33" fmla="*/ 9837 h 10114"/>
                  <a:gd name="connsiteX34" fmla="*/ 9593 w 10000"/>
                  <a:gd name="connsiteY34" fmla="*/ 9691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576 w 10000"/>
                  <a:gd name="connsiteY26" fmla="*/ 9235 h 10114"/>
                  <a:gd name="connsiteX27" fmla="*/ 6576 w 10000"/>
                  <a:gd name="connsiteY27" fmla="*/ 9283 h 10114"/>
                  <a:gd name="connsiteX28" fmla="*/ 7210 w 10000"/>
                  <a:gd name="connsiteY28" fmla="*/ 9987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593 w 10000"/>
                  <a:gd name="connsiteY34" fmla="*/ 9691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576 w 10000"/>
                  <a:gd name="connsiteY26" fmla="*/ 9235 h 10114"/>
                  <a:gd name="connsiteX27" fmla="*/ 6576 w 10000"/>
                  <a:gd name="connsiteY27" fmla="*/ 9283 h 10114"/>
                  <a:gd name="connsiteX28" fmla="*/ 7210 w 10000"/>
                  <a:gd name="connsiteY28" fmla="*/ 9987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576 w 10000"/>
                  <a:gd name="connsiteY26" fmla="*/ 9235 h 10114"/>
                  <a:gd name="connsiteX27" fmla="*/ 6576 w 10000"/>
                  <a:gd name="connsiteY27" fmla="*/ 9283 h 10114"/>
                  <a:gd name="connsiteX28" fmla="*/ 6665 w 10000"/>
                  <a:gd name="connsiteY28" fmla="*/ 10030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576 w 10000"/>
                  <a:gd name="connsiteY26" fmla="*/ 9235 h 10114"/>
                  <a:gd name="connsiteX27" fmla="*/ 6758 w 10000"/>
                  <a:gd name="connsiteY27" fmla="*/ 9668 h 10114"/>
                  <a:gd name="connsiteX28" fmla="*/ 6665 w 10000"/>
                  <a:gd name="connsiteY28" fmla="*/ 10030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771 w 10000"/>
                  <a:gd name="connsiteY26" fmla="*/ 9363 h 10114"/>
                  <a:gd name="connsiteX27" fmla="*/ 6758 w 10000"/>
                  <a:gd name="connsiteY27" fmla="*/ 9668 h 10114"/>
                  <a:gd name="connsiteX28" fmla="*/ 6665 w 10000"/>
                  <a:gd name="connsiteY28" fmla="*/ 10030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771 w 10000"/>
                  <a:gd name="connsiteY26" fmla="*/ 9363 h 10114"/>
                  <a:gd name="connsiteX27" fmla="*/ 6758 w 10000"/>
                  <a:gd name="connsiteY27" fmla="*/ 9668 h 10114"/>
                  <a:gd name="connsiteX28" fmla="*/ 6665 w 10000"/>
                  <a:gd name="connsiteY28" fmla="*/ 10030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771 w 10000"/>
                  <a:gd name="connsiteY26" fmla="*/ 9363 h 10114"/>
                  <a:gd name="connsiteX27" fmla="*/ 6758 w 10000"/>
                  <a:gd name="connsiteY27" fmla="*/ 9668 h 10114"/>
                  <a:gd name="connsiteX28" fmla="*/ 6665 w 10000"/>
                  <a:gd name="connsiteY28" fmla="*/ 10030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796 w 10000"/>
                  <a:gd name="connsiteY24" fmla="*/ 9164 h 10114"/>
                  <a:gd name="connsiteX25" fmla="*/ 6508 w 10000"/>
                  <a:gd name="connsiteY25" fmla="*/ 9169 h 10114"/>
                  <a:gd name="connsiteX26" fmla="*/ 6771 w 10000"/>
                  <a:gd name="connsiteY26" fmla="*/ 9363 h 10114"/>
                  <a:gd name="connsiteX27" fmla="*/ 6758 w 10000"/>
                  <a:gd name="connsiteY27" fmla="*/ 9668 h 10114"/>
                  <a:gd name="connsiteX28" fmla="*/ 6665 w 10000"/>
                  <a:gd name="connsiteY28" fmla="*/ 10030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796 w 10000"/>
                  <a:gd name="connsiteY24" fmla="*/ 9164 h 10114"/>
                  <a:gd name="connsiteX25" fmla="*/ 6456 w 10000"/>
                  <a:gd name="connsiteY25" fmla="*/ 9041 h 10114"/>
                  <a:gd name="connsiteX26" fmla="*/ 6771 w 10000"/>
                  <a:gd name="connsiteY26" fmla="*/ 9363 h 10114"/>
                  <a:gd name="connsiteX27" fmla="*/ 6758 w 10000"/>
                  <a:gd name="connsiteY27" fmla="*/ 9668 h 10114"/>
                  <a:gd name="connsiteX28" fmla="*/ 6665 w 10000"/>
                  <a:gd name="connsiteY28" fmla="*/ 10030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796 w 10000"/>
                  <a:gd name="connsiteY24" fmla="*/ 9164 h 10114"/>
                  <a:gd name="connsiteX25" fmla="*/ 6456 w 10000"/>
                  <a:gd name="connsiteY25" fmla="*/ 9041 h 10114"/>
                  <a:gd name="connsiteX26" fmla="*/ 6719 w 10000"/>
                  <a:gd name="connsiteY26" fmla="*/ 9406 h 10114"/>
                  <a:gd name="connsiteX27" fmla="*/ 6758 w 10000"/>
                  <a:gd name="connsiteY27" fmla="*/ 9668 h 10114"/>
                  <a:gd name="connsiteX28" fmla="*/ 6665 w 10000"/>
                  <a:gd name="connsiteY28" fmla="*/ 10030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796 w 10000"/>
                  <a:gd name="connsiteY24" fmla="*/ 9164 h 10114"/>
                  <a:gd name="connsiteX25" fmla="*/ 6456 w 10000"/>
                  <a:gd name="connsiteY25" fmla="*/ 9041 h 10114"/>
                  <a:gd name="connsiteX26" fmla="*/ 6719 w 10000"/>
                  <a:gd name="connsiteY26" fmla="*/ 9406 h 10114"/>
                  <a:gd name="connsiteX27" fmla="*/ 6706 w 10000"/>
                  <a:gd name="connsiteY27" fmla="*/ 9640 h 10114"/>
                  <a:gd name="connsiteX28" fmla="*/ 6665 w 10000"/>
                  <a:gd name="connsiteY28" fmla="*/ 10030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796 w 10000"/>
                  <a:gd name="connsiteY24" fmla="*/ 9164 h 10114"/>
                  <a:gd name="connsiteX25" fmla="*/ 6456 w 10000"/>
                  <a:gd name="connsiteY25" fmla="*/ 9041 h 10114"/>
                  <a:gd name="connsiteX26" fmla="*/ 6719 w 10000"/>
                  <a:gd name="connsiteY26" fmla="*/ 9406 h 10114"/>
                  <a:gd name="connsiteX27" fmla="*/ 6706 w 10000"/>
                  <a:gd name="connsiteY27" fmla="*/ 9640 h 10114"/>
                  <a:gd name="connsiteX28" fmla="*/ 6535 w 10000"/>
                  <a:gd name="connsiteY28" fmla="*/ 10073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796 w 10000"/>
                  <a:gd name="connsiteY24" fmla="*/ 9164 h 10114"/>
                  <a:gd name="connsiteX25" fmla="*/ 6456 w 10000"/>
                  <a:gd name="connsiteY25" fmla="*/ 9041 h 10114"/>
                  <a:gd name="connsiteX26" fmla="*/ 6719 w 10000"/>
                  <a:gd name="connsiteY26" fmla="*/ 9406 h 10114"/>
                  <a:gd name="connsiteX27" fmla="*/ 6706 w 10000"/>
                  <a:gd name="connsiteY27" fmla="*/ 9640 h 10114"/>
                  <a:gd name="connsiteX28" fmla="*/ 6535 w 10000"/>
                  <a:gd name="connsiteY28" fmla="*/ 10073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796 w 10000"/>
                  <a:gd name="connsiteY24" fmla="*/ 9164 h 10114"/>
                  <a:gd name="connsiteX25" fmla="*/ 6456 w 10000"/>
                  <a:gd name="connsiteY25" fmla="*/ 9041 h 10114"/>
                  <a:gd name="connsiteX26" fmla="*/ 6719 w 10000"/>
                  <a:gd name="connsiteY26" fmla="*/ 9406 h 10114"/>
                  <a:gd name="connsiteX27" fmla="*/ 6706 w 10000"/>
                  <a:gd name="connsiteY27" fmla="*/ 9640 h 10114"/>
                  <a:gd name="connsiteX28" fmla="*/ 6470 w 10000"/>
                  <a:gd name="connsiteY28" fmla="*/ 10045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796 w 10000"/>
                  <a:gd name="connsiteY24" fmla="*/ 9164 h 10114"/>
                  <a:gd name="connsiteX25" fmla="*/ 6456 w 10000"/>
                  <a:gd name="connsiteY25" fmla="*/ 9041 h 10114"/>
                  <a:gd name="connsiteX26" fmla="*/ 6719 w 10000"/>
                  <a:gd name="connsiteY26" fmla="*/ 9406 h 10114"/>
                  <a:gd name="connsiteX27" fmla="*/ 6706 w 10000"/>
                  <a:gd name="connsiteY27" fmla="*/ 9640 h 10114"/>
                  <a:gd name="connsiteX28" fmla="*/ 6470 w 10000"/>
                  <a:gd name="connsiteY28" fmla="*/ 10045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49"/>
                  <a:gd name="connsiteX1" fmla="*/ 3288 w 10000"/>
                  <a:gd name="connsiteY1" fmla="*/ 1775 h 10149"/>
                  <a:gd name="connsiteX2" fmla="*/ 3492 w 10000"/>
                  <a:gd name="connsiteY2" fmla="*/ 1889 h 10149"/>
                  <a:gd name="connsiteX3" fmla="*/ 4169 w 10000"/>
                  <a:gd name="connsiteY3" fmla="*/ 2394 h 10149"/>
                  <a:gd name="connsiteX4" fmla="*/ 4610 w 10000"/>
                  <a:gd name="connsiteY4" fmla="*/ 2638 h 10149"/>
                  <a:gd name="connsiteX5" fmla="*/ 4949 w 10000"/>
                  <a:gd name="connsiteY5" fmla="*/ 2899 h 10149"/>
                  <a:gd name="connsiteX6" fmla="*/ 5559 w 10000"/>
                  <a:gd name="connsiteY6" fmla="*/ 3469 h 10149"/>
                  <a:gd name="connsiteX7" fmla="*/ 6169 w 10000"/>
                  <a:gd name="connsiteY7" fmla="*/ 4023 h 10149"/>
                  <a:gd name="connsiteX8" fmla="*/ 6441 w 10000"/>
                  <a:gd name="connsiteY8" fmla="*/ 4332 h 10149"/>
                  <a:gd name="connsiteX9" fmla="*/ 7119 w 10000"/>
                  <a:gd name="connsiteY9" fmla="*/ 5098 h 10149"/>
                  <a:gd name="connsiteX10" fmla="*/ 7831 w 10000"/>
                  <a:gd name="connsiteY10" fmla="*/ 5863 h 10149"/>
                  <a:gd name="connsiteX11" fmla="*/ 8373 w 10000"/>
                  <a:gd name="connsiteY11" fmla="*/ 6678 h 10149"/>
                  <a:gd name="connsiteX12" fmla="*/ 8576 w 10000"/>
                  <a:gd name="connsiteY12" fmla="*/ 7036 h 10149"/>
                  <a:gd name="connsiteX13" fmla="*/ 8780 w 10000"/>
                  <a:gd name="connsiteY13" fmla="*/ 7443 h 10149"/>
                  <a:gd name="connsiteX14" fmla="*/ 8915 w 10000"/>
                  <a:gd name="connsiteY14" fmla="*/ 7850 h 10149"/>
                  <a:gd name="connsiteX15" fmla="*/ 8983 w 10000"/>
                  <a:gd name="connsiteY15" fmla="*/ 8208 h 10149"/>
                  <a:gd name="connsiteX16" fmla="*/ 8983 w 10000"/>
                  <a:gd name="connsiteY16" fmla="*/ 8664 h 10149"/>
                  <a:gd name="connsiteX17" fmla="*/ 8915 w 10000"/>
                  <a:gd name="connsiteY17" fmla="*/ 8876 h 10149"/>
                  <a:gd name="connsiteX18" fmla="*/ 8712 w 10000"/>
                  <a:gd name="connsiteY18" fmla="*/ 9072 h 10149"/>
                  <a:gd name="connsiteX19" fmla="*/ 8576 w 10000"/>
                  <a:gd name="connsiteY19" fmla="*/ 9169 h 10149"/>
                  <a:gd name="connsiteX20" fmla="*/ 8373 w 10000"/>
                  <a:gd name="connsiteY20" fmla="*/ 9283 h 10149"/>
                  <a:gd name="connsiteX21" fmla="*/ 8169 w 10000"/>
                  <a:gd name="connsiteY21" fmla="*/ 9332 h 10149"/>
                  <a:gd name="connsiteX22" fmla="*/ 7593 w 10000"/>
                  <a:gd name="connsiteY22" fmla="*/ 9332 h 10149"/>
                  <a:gd name="connsiteX23" fmla="*/ 7254 w 10000"/>
                  <a:gd name="connsiteY23" fmla="*/ 9283 h 10149"/>
                  <a:gd name="connsiteX24" fmla="*/ 6796 w 10000"/>
                  <a:gd name="connsiteY24" fmla="*/ 9164 h 10149"/>
                  <a:gd name="connsiteX25" fmla="*/ 6456 w 10000"/>
                  <a:gd name="connsiteY25" fmla="*/ 9041 h 10149"/>
                  <a:gd name="connsiteX26" fmla="*/ 6719 w 10000"/>
                  <a:gd name="connsiteY26" fmla="*/ 9406 h 10149"/>
                  <a:gd name="connsiteX27" fmla="*/ 6706 w 10000"/>
                  <a:gd name="connsiteY27" fmla="*/ 9640 h 10149"/>
                  <a:gd name="connsiteX28" fmla="*/ 6470 w 10000"/>
                  <a:gd name="connsiteY28" fmla="*/ 10045 h 10149"/>
                  <a:gd name="connsiteX29" fmla="*/ 7624 w 10000"/>
                  <a:gd name="connsiteY29" fmla="*/ 10149 h 10149"/>
                  <a:gd name="connsiteX30" fmla="*/ 8522 w 10000"/>
                  <a:gd name="connsiteY30" fmla="*/ 10114 h 10149"/>
                  <a:gd name="connsiteX31" fmla="*/ 9006 w 10000"/>
                  <a:gd name="connsiteY31" fmla="*/ 10085 h 10149"/>
                  <a:gd name="connsiteX32" fmla="*/ 9303 w 10000"/>
                  <a:gd name="connsiteY32" fmla="*/ 9992 h 10149"/>
                  <a:gd name="connsiteX33" fmla="*/ 9588 w 10000"/>
                  <a:gd name="connsiteY33" fmla="*/ 9823 h 10149"/>
                  <a:gd name="connsiteX34" fmla="*/ 9736 w 10000"/>
                  <a:gd name="connsiteY34" fmla="*/ 9677 h 10149"/>
                  <a:gd name="connsiteX35" fmla="*/ 9797 w 10000"/>
                  <a:gd name="connsiteY35" fmla="*/ 9528 h 10149"/>
                  <a:gd name="connsiteX36" fmla="*/ 9864 w 10000"/>
                  <a:gd name="connsiteY36" fmla="*/ 9381 h 10149"/>
                  <a:gd name="connsiteX37" fmla="*/ 10000 w 10000"/>
                  <a:gd name="connsiteY37" fmla="*/ 9072 h 10149"/>
                  <a:gd name="connsiteX38" fmla="*/ 9932 w 10000"/>
                  <a:gd name="connsiteY38" fmla="*/ 8664 h 10149"/>
                  <a:gd name="connsiteX39" fmla="*/ 9864 w 10000"/>
                  <a:gd name="connsiteY39" fmla="*/ 8306 h 10149"/>
                  <a:gd name="connsiteX40" fmla="*/ 9729 w 10000"/>
                  <a:gd name="connsiteY40" fmla="*/ 7997 h 10149"/>
                  <a:gd name="connsiteX41" fmla="*/ 9390 w 10000"/>
                  <a:gd name="connsiteY41" fmla="*/ 7394 h 10149"/>
                  <a:gd name="connsiteX42" fmla="*/ 8983 w 10000"/>
                  <a:gd name="connsiteY42" fmla="*/ 6726 h 10149"/>
                  <a:gd name="connsiteX43" fmla="*/ 8508 w 10000"/>
                  <a:gd name="connsiteY43" fmla="*/ 6124 h 10149"/>
                  <a:gd name="connsiteX44" fmla="*/ 7966 w 10000"/>
                  <a:gd name="connsiteY44" fmla="*/ 5554 h 10149"/>
                  <a:gd name="connsiteX45" fmla="*/ 7390 w 10000"/>
                  <a:gd name="connsiteY45" fmla="*/ 4935 h 10149"/>
                  <a:gd name="connsiteX46" fmla="*/ 6780 w 10000"/>
                  <a:gd name="connsiteY46" fmla="*/ 4430 h 10149"/>
                  <a:gd name="connsiteX47" fmla="*/ 6034 w 10000"/>
                  <a:gd name="connsiteY47" fmla="*/ 3713 h 10149"/>
                  <a:gd name="connsiteX48" fmla="*/ 5220 w 10000"/>
                  <a:gd name="connsiteY48" fmla="*/ 3062 h 10149"/>
                  <a:gd name="connsiteX49" fmla="*/ 4746 w 10000"/>
                  <a:gd name="connsiteY49" fmla="*/ 2704 h 10149"/>
                  <a:gd name="connsiteX50" fmla="*/ 3831 w 10000"/>
                  <a:gd name="connsiteY50" fmla="*/ 2085 h 10149"/>
                  <a:gd name="connsiteX51" fmla="*/ 2949 w 10000"/>
                  <a:gd name="connsiteY51" fmla="*/ 1531 h 10149"/>
                  <a:gd name="connsiteX52" fmla="*/ 2136 w 10000"/>
                  <a:gd name="connsiteY52" fmla="*/ 1010 h 10149"/>
                  <a:gd name="connsiteX53" fmla="*/ 1186 w 10000"/>
                  <a:gd name="connsiteY53" fmla="*/ 505 h 10149"/>
                  <a:gd name="connsiteX54" fmla="*/ 814 w 10000"/>
                  <a:gd name="connsiteY54" fmla="*/ 407 h 10149"/>
                  <a:gd name="connsiteX55" fmla="*/ 0 w 10000"/>
                  <a:gd name="connsiteY55" fmla="*/ 0 h 10149"/>
                  <a:gd name="connsiteX56" fmla="*/ 1458 w 10000"/>
                  <a:gd name="connsiteY56" fmla="*/ 651 h 10149"/>
                  <a:gd name="connsiteX57" fmla="*/ 2203 w 10000"/>
                  <a:gd name="connsiteY57" fmla="*/ 1124 h 10149"/>
                  <a:gd name="connsiteX0" fmla="*/ 2203 w 10000"/>
                  <a:gd name="connsiteY0" fmla="*/ 1124 h 10199"/>
                  <a:gd name="connsiteX1" fmla="*/ 3288 w 10000"/>
                  <a:gd name="connsiteY1" fmla="*/ 1775 h 10199"/>
                  <a:gd name="connsiteX2" fmla="*/ 3492 w 10000"/>
                  <a:gd name="connsiteY2" fmla="*/ 1889 h 10199"/>
                  <a:gd name="connsiteX3" fmla="*/ 4169 w 10000"/>
                  <a:gd name="connsiteY3" fmla="*/ 2394 h 10199"/>
                  <a:gd name="connsiteX4" fmla="*/ 4610 w 10000"/>
                  <a:gd name="connsiteY4" fmla="*/ 2638 h 10199"/>
                  <a:gd name="connsiteX5" fmla="*/ 4949 w 10000"/>
                  <a:gd name="connsiteY5" fmla="*/ 2899 h 10199"/>
                  <a:gd name="connsiteX6" fmla="*/ 5559 w 10000"/>
                  <a:gd name="connsiteY6" fmla="*/ 3469 h 10199"/>
                  <a:gd name="connsiteX7" fmla="*/ 6169 w 10000"/>
                  <a:gd name="connsiteY7" fmla="*/ 4023 h 10199"/>
                  <a:gd name="connsiteX8" fmla="*/ 6441 w 10000"/>
                  <a:gd name="connsiteY8" fmla="*/ 4332 h 10199"/>
                  <a:gd name="connsiteX9" fmla="*/ 7119 w 10000"/>
                  <a:gd name="connsiteY9" fmla="*/ 5098 h 10199"/>
                  <a:gd name="connsiteX10" fmla="*/ 7831 w 10000"/>
                  <a:gd name="connsiteY10" fmla="*/ 5863 h 10199"/>
                  <a:gd name="connsiteX11" fmla="*/ 8373 w 10000"/>
                  <a:gd name="connsiteY11" fmla="*/ 6678 h 10199"/>
                  <a:gd name="connsiteX12" fmla="*/ 8576 w 10000"/>
                  <a:gd name="connsiteY12" fmla="*/ 7036 h 10199"/>
                  <a:gd name="connsiteX13" fmla="*/ 8780 w 10000"/>
                  <a:gd name="connsiteY13" fmla="*/ 7443 h 10199"/>
                  <a:gd name="connsiteX14" fmla="*/ 8915 w 10000"/>
                  <a:gd name="connsiteY14" fmla="*/ 7850 h 10199"/>
                  <a:gd name="connsiteX15" fmla="*/ 8983 w 10000"/>
                  <a:gd name="connsiteY15" fmla="*/ 8208 h 10199"/>
                  <a:gd name="connsiteX16" fmla="*/ 8983 w 10000"/>
                  <a:gd name="connsiteY16" fmla="*/ 8664 h 10199"/>
                  <a:gd name="connsiteX17" fmla="*/ 8915 w 10000"/>
                  <a:gd name="connsiteY17" fmla="*/ 8876 h 10199"/>
                  <a:gd name="connsiteX18" fmla="*/ 8712 w 10000"/>
                  <a:gd name="connsiteY18" fmla="*/ 9072 h 10199"/>
                  <a:gd name="connsiteX19" fmla="*/ 8576 w 10000"/>
                  <a:gd name="connsiteY19" fmla="*/ 9169 h 10199"/>
                  <a:gd name="connsiteX20" fmla="*/ 8373 w 10000"/>
                  <a:gd name="connsiteY20" fmla="*/ 9283 h 10199"/>
                  <a:gd name="connsiteX21" fmla="*/ 8169 w 10000"/>
                  <a:gd name="connsiteY21" fmla="*/ 9332 h 10199"/>
                  <a:gd name="connsiteX22" fmla="*/ 7593 w 10000"/>
                  <a:gd name="connsiteY22" fmla="*/ 9332 h 10199"/>
                  <a:gd name="connsiteX23" fmla="*/ 7254 w 10000"/>
                  <a:gd name="connsiteY23" fmla="*/ 9283 h 10199"/>
                  <a:gd name="connsiteX24" fmla="*/ 6796 w 10000"/>
                  <a:gd name="connsiteY24" fmla="*/ 9164 h 10199"/>
                  <a:gd name="connsiteX25" fmla="*/ 6456 w 10000"/>
                  <a:gd name="connsiteY25" fmla="*/ 9041 h 10199"/>
                  <a:gd name="connsiteX26" fmla="*/ 6719 w 10000"/>
                  <a:gd name="connsiteY26" fmla="*/ 9406 h 10199"/>
                  <a:gd name="connsiteX27" fmla="*/ 6706 w 10000"/>
                  <a:gd name="connsiteY27" fmla="*/ 9640 h 10199"/>
                  <a:gd name="connsiteX28" fmla="*/ 6470 w 10000"/>
                  <a:gd name="connsiteY28" fmla="*/ 10045 h 10199"/>
                  <a:gd name="connsiteX29" fmla="*/ 7624 w 10000"/>
                  <a:gd name="connsiteY29" fmla="*/ 10149 h 10199"/>
                  <a:gd name="connsiteX30" fmla="*/ 8496 w 10000"/>
                  <a:gd name="connsiteY30" fmla="*/ 10199 h 10199"/>
                  <a:gd name="connsiteX31" fmla="*/ 9006 w 10000"/>
                  <a:gd name="connsiteY31" fmla="*/ 10085 h 10199"/>
                  <a:gd name="connsiteX32" fmla="*/ 9303 w 10000"/>
                  <a:gd name="connsiteY32" fmla="*/ 9992 h 10199"/>
                  <a:gd name="connsiteX33" fmla="*/ 9588 w 10000"/>
                  <a:gd name="connsiteY33" fmla="*/ 9823 h 10199"/>
                  <a:gd name="connsiteX34" fmla="*/ 9736 w 10000"/>
                  <a:gd name="connsiteY34" fmla="*/ 9677 h 10199"/>
                  <a:gd name="connsiteX35" fmla="*/ 9797 w 10000"/>
                  <a:gd name="connsiteY35" fmla="*/ 9528 h 10199"/>
                  <a:gd name="connsiteX36" fmla="*/ 9864 w 10000"/>
                  <a:gd name="connsiteY36" fmla="*/ 9381 h 10199"/>
                  <a:gd name="connsiteX37" fmla="*/ 10000 w 10000"/>
                  <a:gd name="connsiteY37" fmla="*/ 9072 h 10199"/>
                  <a:gd name="connsiteX38" fmla="*/ 9932 w 10000"/>
                  <a:gd name="connsiteY38" fmla="*/ 8664 h 10199"/>
                  <a:gd name="connsiteX39" fmla="*/ 9864 w 10000"/>
                  <a:gd name="connsiteY39" fmla="*/ 8306 h 10199"/>
                  <a:gd name="connsiteX40" fmla="*/ 9729 w 10000"/>
                  <a:gd name="connsiteY40" fmla="*/ 7997 h 10199"/>
                  <a:gd name="connsiteX41" fmla="*/ 9390 w 10000"/>
                  <a:gd name="connsiteY41" fmla="*/ 7394 h 10199"/>
                  <a:gd name="connsiteX42" fmla="*/ 8983 w 10000"/>
                  <a:gd name="connsiteY42" fmla="*/ 6726 h 10199"/>
                  <a:gd name="connsiteX43" fmla="*/ 8508 w 10000"/>
                  <a:gd name="connsiteY43" fmla="*/ 6124 h 10199"/>
                  <a:gd name="connsiteX44" fmla="*/ 7966 w 10000"/>
                  <a:gd name="connsiteY44" fmla="*/ 5554 h 10199"/>
                  <a:gd name="connsiteX45" fmla="*/ 7390 w 10000"/>
                  <a:gd name="connsiteY45" fmla="*/ 4935 h 10199"/>
                  <a:gd name="connsiteX46" fmla="*/ 6780 w 10000"/>
                  <a:gd name="connsiteY46" fmla="*/ 4430 h 10199"/>
                  <a:gd name="connsiteX47" fmla="*/ 6034 w 10000"/>
                  <a:gd name="connsiteY47" fmla="*/ 3713 h 10199"/>
                  <a:gd name="connsiteX48" fmla="*/ 5220 w 10000"/>
                  <a:gd name="connsiteY48" fmla="*/ 3062 h 10199"/>
                  <a:gd name="connsiteX49" fmla="*/ 4746 w 10000"/>
                  <a:gd name="connsiteY49" fmla="*/ 2704 h 10199"/>
                  <a:gd name="connsiteX50" fmla="*/ 3831 w 10000"/>
                  <a:gd name="connsiteY50" fmla="*/ 2085 h 10199"/>
                  <a:gd name="connsiteX51" fmla="*/ 2949 w 10000"/>
                  <a:gd name="connsiteY51" fmla="*/ 1531 h 10199"/>
                  <a:gd name="connsiteX52" fmla="*/ 2136 w 10000"/>
                  <a:gd name="connsiteY52" fmla="*/ 1010 h 10199"/>
                  <a:gd name="connsiteX53" fmla="*/ 1186 w 10000"/>
                  <a:gd name="connsiteY53" fmla="*/ 505 h 10199"/>
                  <a:gd name="connsiteX54" fmla="*/ 814 w 10000"/>
                  <a:gd name="connsiteY54" fmla="*/ 407 h 10199"/>
                  <a:gd name="connsiteX55" fmla="*/ 0 w 10000"/>
                  <a:gd name="connsiteY55" fmla="*/ 0 h 10199"/>
                  <a:gd name="connsiteX56" fmla="*/ 1458 w 10000"/>
                  <a:gd name="connsiteY56" fmla="*/ 651 h 10199"/>
                  <a:gd name="connsiteX57" fmla="*/ 2203 w 10000"/>
                  <a:gd name="connsiteY57" fmla="*/ 1124 h 10199"/>
                  <a:gd name="connsiteX0" fmla="*/ 2203 w 10000"/>
                  <a:gd name="connsiteY0" fmla="*/ 1124 h 10199"/>
                  <a:gd name="connsiteX1" fmla="*/ 3288 w 10000"/>
                  <a:gd name="connsiteY1" fmla="*/ 1775 h 10199"/>
                  <a:gd name="connsiteX2" fmla="*/ 3492 w 10000"/>
                  <a:gd name="connsiteY2" fmla="*/ 1889 h 10199"/>
                  <a:gd name="connsiteX3" fmla="*/ 4169 w 10000"/>
                  <a:gd name="connsiteY3" fmla="*/ 2394 h 10199"/>
                  <a:gd name="connsiteX4" fmla="*/ 4610 w 10000"/>
                  <a:gd name="connsiteY4" fmla="*/ 2638 h 10199"/>
                  <a:gd name="connsiteX5" fmla="*/ 4949 w 10000"/>
                  <a:gd name="connsiteY5" fmla="*/ 2899 h 10199"/>
                  <a:gd name="connsiteX6" fmla="*/ 5559 w 10000"/>
                  <a:gd name="connsiteY6" fmla="*/ 3469 h 10199"/>
                  <a:gd name="connsiteX7" fmla="*/ 6169 w 10000"/>
                  <a:gd name="connsiteY7" fmla="*/ 4023 h 10199"/>
                  <a:gd name="connsiteX8" fmla="*/ 6441 w 10000"/>
                  <a:gd name="connsiteY8" fmla="*/ 4332 h 10199"/>
                  <a:gd name="connsiteX9" fmla="*/ 7119 w 10000"/>
                  <a:gd name="connsiteY9" fmla="*/ 5098 h 10199"/>
                  <a:gd name="connsiteX10" fmla="*/ 7831 w 10000"/>
                  <a:gd name="connsiteY10" fmla="*/ 5863 h 10199"/>
                  <a:gd name="connsiteX11" fmla="*/ 8373 w 10000"/>
                  <a:gd name="connsiteY11" fmla="*/ 6678 h 10199"/>
                  <a:gd name="connsiteX12" fmla="*/ 8576 w 10000"/>
                  <a:gd name="connsiteY12" fmla="*/ 7036 h 10199"/>
                  <a:gd name="connsiteX13" fmla="*/ 8780 w 10000"/>
                  <a:gd name="connsiteY13" fmla="*/ 7443 h 10199"/>
                  <a:gd name="connsiteX14" fmla="*/ 8915 w 10000"/>
                  <a:gd name="connsiteY14" fmla="*/ 7850 h 10199"/>
                  <a:gd name="connsiteX15" fmla="*/ 8983 w 10000"/>
                  <a:gd name="connsiteY15" fmla="*/ 8208 h 10199"/>
                  <a:gd name="connsiteX16" fmla="*/ 8983 w 10000"/>
                  <a:gd name="connsiteY16" fmla="*/ 8664 h 10199"/>
                  <a:gd name="connsiteX17" fmla="*/ 8915 w 10000"/>
                  <a:gd name="connsiteY17" fmla="*/ 8876 h 10199"/>
                  <a:gd name="connsiteX18" fmla="*/ 8712 w 10000"/>
                  <a:gd name="connsiteY18" fmla="*/ 9072 h 10199"/>
                  <a:gd name="connsiteX19" fmla="*/ 8576 w 10000"/>
                  <a:gd name="connsiteY19" fmla="*/ 9169 h 10199"/>
                  <a:gd name="connsiteX20" fmla="*/ 8373 w 10000"/>
                  <a:gd name="connsiteY20" fmla="*/ 9283 h 10199"/>
                  <a:gd name="connsiteX21" fmla="*/ 8169 w 10000"/>
                  <a:gd name="connsiteY21" fmla="*/ 9332 h 10199"/>
                  <a:gd name="connsiteX22" fmla="*/ 7593 w 10000"/>
                  <a:gd name="connsiteY22" fmla="*/ 9332 h 10199"/>
                  <a:gd name="connsiteX23" fmla="*/ 7254 w 10000"/>
                  <a:gd name="connsiteY23" fmla="*/ 9283 h 10199"/>
                  <a:gd name="connsiteX24" fmla="*/ 6796 w 10000"/>
                  <a:gd name="connsiteY24" fmla="*/ 9164 h 10199"/>
                  <a:gd name="connsiteX25" fmla="*/ 6456 w 10000"/>
                  <a:gd name="connsiteY25" fmla="*/ 9041 h 10199"/>
                  <a:gd name="connsiteX26" fmla="*/ 6719 w 10000"/>
                  <a:gd name="connsiteY26" fmla="*/ 9406 h 10199"/>
                  <a:gd name="connsiteX27" fmla="*/ 6680 w 10000"/>
                  <a:gd name="connsiteY27" fmla="*/ 9754 h 10199"/>
                  <a:gd name="connsiteX28" fmla="*/ 6470 w 10000"/>
                  <a:gd name="connsiteY28" fmla="*/ 10045 h 10199"/>
                  <a:gd name="connsiteX29" fmla="*/ 7624 w 10000"/>
                  <a:gd name="connsiteY29" fmla="*/ 10149 h 10199"/>
                  <a:gd name="connsiteX30" fmla="*/ 8496 w 10000"/>
                  <a:gd name="connsiteY30" fmla="*/ 10199 h 10199"/>
                  <a:gd name="connsiteX31" fmla="*/ 9006 w 10000"/>
                  <a:gd name="connsiteY31" fmla="*/ 10085 h 10199"/>
                  <a:gd name="connsiteX32" fmla="*/ 9303 w 10000"/>
                  <a:gd name="connsiteY32" fmla="*/ 9992 h 10199"/>
                  <a:gd name="connsiteX33" fmla="*/ 9588 w 10000"/>
                  <a:gd name="connsiteY33" fmla="*/ 9823 h 10199"/>
                  <a:gd name="connsiteX34" fmla="*/ 9736 w 10000"/>
                  <a:gd name="connsiteY34" fmla="*/ 9677 h 10199"/>
                  <a:gd name="connsiteX35" fmla="*/ 9797 w 10000"/>
                  <a:gd name="connsiteY35" fmla="*/ 9528 h 10199"/>
                  <a:gd name="connsiteX36" fmla="*/ 9864 w 10000"/>
                  <a:gd name="connsiteY36" fmla="*/ 9381 h 10199"/>
                  <a:gd name="connsiteX37" fmla="*/ 10000 w 10000"/>
                  <a:gd name="connsiteY37" fmla="*/ 9072 h 10199"/>
                  <a:gd name="connsiteX38" fmla="*/ 9932 w 10000"/>
                  <a:gd name="connsiteY38" fmla="*/ 8664 h 10199"/>
                  <a:gd name="connsiteX39" fmla="*/ 9864 w 10000"/>
                  <a:gd name="connsiteY39" fmla="*/ 8306 h 10199"/>
                  <a:gd name="connsiteX40" fmla="*/ 9729 w 10000"/>
                  <a:gd name="connsiteY40" fmla="*/ 7997 h 10199"/>
                  <a:gd name="connsiteX41" fmla="*/ 9390 w 10000"/>
                  <a:gd name="connsiteY41" fmla="*/ 7394 h 10199"/>
                  <a:gd name="connsiteX42" fmla="*/ 8983 w 10000"/>
                  <a:gd name="connsiteY42" fmla="*/ 6726 h 10199"/>
                  <a:gd name="connsiteX43" fmla="*/ 8508 w 10000"/>
                  <a:gd name="connsiteY43" fmla="*/ 6124 h 10199"/>
                  <a:gd name="connsiteX44" fmla="*/ 7966 w 10000"/>
                  <a:gd name="connsiteY44" fmla="*/ 5554 h 10199"/>
                  <a:gd name="connsiteX45" fmla="*/ 7390 w 10000"/>
                  <a:gd name="connsiteY45" fmla="*/ 4935 h 10199"/>
                  <a:gd name="connsiteX46" fmla="*/ 6780 w 10000"/>
                  <a:gd name="connsiteY46" fmla="*/ 4430 h 10199"/>
                  <a:gd name="connsiteX47" fmla="*/ 6034 w 10000"/>
                  <a:gd name="connsiteY47" fmla="*/ 3713 h 10199"/>
                  <a:gd name="connsiteX48" fmla="*/ 5220 w 10000"/>
                  <a:gd name="connsiteY48" fmla="*/ 3062 h 10199"/>
                  <a:gd name="connsiteX49" fmla="*/ 4746 w 10000"/>
                  <a:gd name="connsiteY49" fmla="*/ 2704 h 10199"/>
                  <a:gd name="connsiteX50" fmla="*/ 3831 w 10000"/>
                  <a:gd name="connsiteY50" fmla="*/ 2085 h 10199"/>
                  <a:gd name="connsiteX51" fmla="*/ 2949 w 10000"/>
                  <a:gd name="connsiteY51" fmla="*/ 1531 h 10199"/>
                  <a:gd name="connsiteX52" fmla="*/ 2136 w 10000"/>
                  <a:gd name="connsiteY52" fmla="*/ 1010 h 10199"/>
                  <a:gd name="connsiteX53" fmla="*/ 1186 w 10000"/>
                  <a:gd name="connsiteY53" fmla="*/ 505 h 10199"/>
                  <a:gd name="connsiteX54" fmla="*/ 814 w 10000"/>
                  <a:gd name="connsiteY54" fmla="*/ 407 h 10199"/>
                  <a:gd name="connsiteX55" fmla="*/ 0 w 10000"/>
                  <a:gd name="connsiteY55" fmla="*/ 0 h 10199"/>
                  <a:gd name="connsiteX56" fmla="*/ 1458 w 10000"/>
                  <a:gd name="connsiteY56" fmla="*/ 651 h 10199"/>
                  <a:gd name="connsiteX57" fmla="*/ 2203 w 10000"/>
                  <a:gd name="connsiteY57" fmla="*/ 1124 h 10199"/>
                  <a:gd name="connsiteX0" fmla="*/ 2203 w 10000"/>
                  <a:gd name="connsiteY0" fmla="*/ 1124 h 10199"/>
                  <a:gd name="connsiteX1" fmla="*/ 3288 w 10000"/>
                  <a:gd name="connsiteY1" fmla="*/ 1775 h 10199"/>
                  <a:gd name="connsiteX2" fmla="*/ 3492 w 10000"/>
                  <a:gd name="connsiteY2" fmla="*/ 1889 h 10199"/>
                  <a:gd name="connsiteX3" fmla="*/ 4169 w 10000"/>
                  <a:gd name="connsiteY3" fmla="*/ 2394 h 10199"/>
                  <a:gd name="connsiteX4" fmla="*/ 4610 w 10000"/>
                  <a:gd name="connsiteY4" fmla="*/ 2638 h 10199"/>
                  <a:gd name="connsiteX5" fmla="*/ 4949 w 10000"/>
                  <a:gd name="connsiteY5" fmla="*/ 2899 h 10199"/>
                  <a:gd name="connsiteX6" fmla="*/ 5559 w 10000"/>
                  <a:gd name="connsiteY6" fmla="*/ 3469 h 10199"/>
                  <a:gd name="connsiteX7" fmla="*/ 6169 w 10000"/>
                  <a:gd name="connsiteY7" fmla="*/ 4023 h 10199"/>
                  <a:gd name="connsiteX8" fmla="*/ 6441 w 10000"/>
                  <a:gd name="connsiteY8" fmla="*/ 4332 h 10199"/>
                  <a:gd name="connsiteX9" fmla="*/ 7119 w 10000"/>
                  <a:gd name="connsiteY9" fmla="*/ 5098 h 10199"/>
                  <a:gd name="connsiteX10" fmla="*/ 7831 w 10000"/>
                  <a:gd name="connsiteY10" fmla="*/ 5863 h 10199"/>
                  <a:gd name="connsiteX11" fmla="*/ 8373 w 10000"/>
                  <a:gd name="connsiteY11" fmla="*/ 6678 h 10199"/>
                  <a:gd name="connsiteX12" fmla="*/ 8576 w 10000"/>
                  <a:gd name="connsiteY12" fmla="*/ 7036 h 10199"/>
                  <a:gd name="connsiteX13" fmla="*/ 8780 w 10000"/>
                  <a:gd name="connsiteY13" fmla="*/ 7443 h 10199"/>
                  <a:gd name="connsiteX14" fmla="*/ 8915 w 10000"/>
                  <a:gd name="connsiteY14" fmla="*/ 7850 h 10199"/>
                  <a:gd name="connsiteX15" fmla="*/ 8983 w 10000"/>
                  <a:gd name="connsiteY15" fmla="*/ 8208 h 10199"/>
                  <a:gd name="connsiteX16" fmla="*/ 8983 w 10000"/>
                  <a:gd name="connsiteY16" fmla="*/ 8664 h 10199"/>
                  <a:gd name="connsiteX17" fmla="*/ 8915 w 10000"/>
                  <a:gd name="connsiteY17" fmla="*/ 8876 h 10199"/>
                  <a:gd name="connsiteX18" fmla="*/ 8712 w 10000"/>
                  <a:gd name="connsiteY18" fmla="*/ 9072 h 10199"/>
                  <a:gd name="connsiteX19" fmla="*/ 8576 w 10000"/>
                  <a:gd name="connsiteY19" fmla="*/ 9169 h 10199"/>
                  <a:gd name="connsiteX20" fmla="*/ 8373 w 10000"/>
                  <a:gd name="connsiteY20" fmla="*/ 9283 h 10199"/>
                  <a:gd name="connsiteX21" fmla="*/ 8169 w 10000"/>
                  <a:gd name="connsiteY21" fmla="*/ 9332 h 10199"/>
                  <a:gd name="connsiteX22" fmla="*/ 7593 w 10000"/>
                  <a:gd name="connsiteY22" fmla="*/ 9332 h 10199"/>
                  <a:gd name="connsiteX23" fmla="*/ 7254 w 10000"/>
                  <a:gd name="connsiteY23" fmla="*/ 9283 h 10199"/>
                  <a:gd name="connsiteX24" fmla="*/ 6796 w 10000"/>
                  <a:gd name="connsiteY24" fmla="*/ 9164 h 10199"/>
                  <a:gd name="connsiteX25" fmla="*/ 6456 w 10000"/>
                  <a:gd name="connsiteY25" fmla="*/ 9041 h 10199"/>
                  <a:gd name="connsiteX26" fmla="*/ 6719 w 10000"/>
                  <a:gd name="connsiteY26" fmla="*/ 9406 h 10199"/>
                  <a:gd name="connsiteX27" fmla="*/ 6680 w 10000"/>
                  <a:gd name="connsiteY27" fmla="*/ 9754 h 10199"/>
                  <a:gd name="connsiteX28" fmla="*/ 6470 w 10000"/>
                  <a:gd name="connsiteY28" fmla="*/ 10045 h 10199"/>
                  <a:gd name="connsiteX29" fmla="*/ 7624 w 10000"/>
                  <a:gd name="connsiteY29" fmla="*/ 10149 h 10199"/>
                  <a:gd name="connsiteX30" fmla="*/ 8496 w 10000"/>
                  <a:gd name="connsiteY30" fmla="*/ 10199 h 10199"/>
                  <a:gd name="connsiteX31" fmla="*/ 9006 w 10000"/>
                  <a:gd name="connsiteY31" fmla="*/ 10085 h 10199"/>
                  <a:gd name="connsiteX32" fmla="*/ 9303 w 10000"/>
                  <a:gd name="connsiteY32" fmla="*/ 9992 h 10199"/>
                  <a:gd name="connsiteX33" fmla="*/ 9588 w 10000"/>
                  <a:gd name="connsiteY33" fmla="*/ 9823 h 10199"/>
                  <a:gd name="connsiteX34" fmla="*/ 9736 w 10000"/>
                  <a:gd name="connsiteY34" fmla="*/ 9677 h 10199"/>
                  <a:gd name="connsiteX35" fmla="*/ 9797 w 10000"/>
                  <a:gd name="connsiteY35" fmla="*/ 9528 h 10199"/>
                  <a:gd name="connsiteX36" fmla="*/ 9864 w 10000"/>
                  <a:gd name="connsiteY36" fmla="*/ 9381 h 10199"/>
                  <a:gd name="connsiteX37" fmla="*/ 10000 w 10000"/>
                  <a:gd name="connsiteY37" fmla="*/ 9072 h 10199"/>
                  <a:gd name="connsiteX38" fmla="*/ 9932 w 10000"/>
                  <a:gd name="connsiteY38" fmla="*/ 8664 h 10199"/>
                  <a:gd name="connsiteX39" fmla="*/ 9864 w 10000"/>
                  <a:gd name="connsiteY39" fmla="*/ 8306 h 10199"/>
                  <a:gd name="connsiteX40" fmla="*/ 9729 w 10000"/>
                  <a:gd name="connsiteY40" fmla="*/ 7997 h 10199"/>
                  <a:gd name="connsiteX41" fmla="*/ 9390 w 10000"/>
                  <a:gd name="connsiteY41" fmla="*/ 7394 h 10199"/>
                  <a:gd name="connsiteX42" fmla="*/ 8983 w 10000"/>
                  <a:gd name="connsiteY42" fmla="*/ 6726 h 10199"/>
                  <a:gd name="connsiteX43" fmla="*/ 8508 w 10000"/>
                  <a:gd name="connsiteY43" fmla="*/ 6124 h 10199"/>
                  <a:gd name="connsiteX44" fmla="*/ 7966 w 10000"/>
                  <a:gd name="connsiteY44" fmla="*/ 5554 h 10199"/>
                  <a:gd name="connsiteX45" fmla="*/ 7390 w 10000"/>
                  <a:gd name="connsiteY45" fmla="*/ 4935 h 10199"/>
                  <a:gd name="connsiteX46" fmla="*/ 6780 w 10000"/>
                  <a:gd name="connsiteY46" fmla="*/ 4430 h 10199"/>
                  <a:gd name="connsiteX47" fmla="*/ 6034 w 10000"/>
                  <a:gd name="connsiteY47" fmla="*/ 3713 h 10199"/>
                  <a:gd name="connsiteX48" fmla="*/ 5220 w 10000"/>
                  <a:gd name="connsiteY48" fmla="*/ 3062 h 10199"/>
                  <a:gd name="connsiteX49" fmla="*/ 4746 w 10000"/>
                  <a:gd name="connsiteY49" fmla="*/ 2704 h 10199"/>
                  <a:gd name="connsiteX50" fmla="*/ 3831 w 10000"/>
                  <a:gd name="connsiteY50" fmla="*/ 2085 h 10199"/>
                  <a:gd name="connsiteX51" fmla="*/ 2949 w 10000"/>
                  <a:gd name="connsiteY51" fmla="*/ 1531 h 10199"/>
                  <a:gd name="connsiteX52" fmla="*/ 2136 w 10000"/>
                  <a:gd name="connsiteY52" fmla="*/ 1010 h 10199"/>
                  <a:gd name="connsiteX53" fmla="*/ 1186 w 10000"/>
                  <a:gd name="connsiteY53" fmla="*/ 505 h 10199"/>
                  <a:gd name="connsiteX54" fmla="*/ 814 w 10000"/>
                  <a:gd name="connsiteY54" fmla="*/ 407 h 10199"/>
                  <a:gd name="connsiteX55" fmla="*/ 0 w 10000"/>
                  <a:gd name="connsiteY55" fmla="*/ 0 h 10199"/>
                  <a:gd name="connsiteX56" fmla="*/ 1458 w 10000"/>
                  <a:gd name="connsiteY56" fmla="*/ 651 h 10199"/>
                  <a:gd name="connsiteX57" fmla="*/ 2203 w 10000"/>
                  <a:gd name="connsiteY57" fmla="*/ 1124 h 10199"/>
                  <a:gd name="connsiteX0" fmla="*/ 2203 w 10000"/>
                  <a:gd name="connsiteY0" fmla="*/ 1124 h 10199"/>
                  <a:gd name="connsiteX1" fmla="*/ 3288 w 10000"/>
                  <a:gd name="connsiteY1" fmla="*/ 1775 h 10199"/>
                  <a:gd name="connsiteX2" fmla="*/ 3492 w 10000"/>
                  <a:gd name="connsiteY2" fmla="*/ 1889 h 10199"/>
                  <a:gd name="connsiteX3" fmla="*/ 4169 w 10000"/>
                  <a:gd name="connsiteY3" fmla="*/ 2394 h 10199"/>
                  <a:gd name="connsiteX4" fmla="*/ 4610 w 10000"/>
                  <a:gd name="connsiteY4" fmla="*/ 2638 h 10199"/>
                  <a:gd name="connsiteX5" fmla="*/ 4949 w 10000"/>
                  <a:gd name="connsiteY5" fmla="*/ 2899 h 10199"/>
                  <a:gd name="connsiteX6" fmla="*/ 5559 w 10000"/>
                  <a:gd name="connsiteY6" fmla="*/ 3469 h 10199"/>
                  <a:gd name="connsiteX7" fmla="*/ 6169 w 10000"/>
                  <a:gd name="connsiteY7" fmla="*/ 4023 h 10199"/>
                  <a:gd name="connsiteX8" fmla="*/ 6441 w 10000"/>
                  <a:gd name="connsiteY8" fmla="*/ 4332 h 10199"/>
                  <a:gd name="connsiteX9" fmla="*/ 7119 w 10000"/>
                  <a:gd name="connsiteY9" fmla="*/ 5098 h 10199"/>
                  <a:gd name="connsiteX10" fmla="*/ 7831 w 10000"/>
                  <a:gd name="connsiteY10" fmla="*/ 5863 h 10199"/>
                  <a:gd name="connsiteX11" fmla="*/ 8373 w 10000"/>
                  <a:gd name="connsiteY11" fmla="*/ 6678 h 10199"/>
                  <a:gd name="connsiteX12" fmla="*/ 8576 w 10000"/>
                  <a:gd name="connsiteY12" fmla="*/ 7036 h 10199"/>
                  <a:gd name="connsiteX13" fmla="*/ 8780 w 10000"/>
                  <a:gd name="connsiteY13" fmla="*/ 7443 h 10199"/>
                  <a:gd name="connsiteX14" fmla="*/ 8915 w 10000"/>
                  <a:gd name="connsiteY14" fmla="*/ 7850 h 10199"/>
                  <a:gd name="connsiteX15" fmla="*/ 8983 w 10000"/>
                  <a:gd name="connsiteY15" fmla="*/ 8208 h 10199"/>
                  <a:gd name="connsiteX16" fmla="*/ 8983 w 10000"/>
                  <a:gd name="connsiteY16" fmla="*/ 8664 h 10199"/>
                  <a:gd name="connsiteX17" fmla="*/ 8915 w 10000"/>
                  <a:gd name="connsiteY17" fmla="*/ 8876 h 10199"/>
                  <a:gd name="connsiteX18" fmla="*/ 8712 w 10000"/>
                  <a:gd name="connsiteY18" fmla="*/ 9072 h 10199"/>
                  <a:gd name="connsiteX19" fmla="*/ 8576 w 10000"/>
                  <a:gd name="connsiteY19" fmla="*/ 9169 h 10199"/>
                  <a:gd name="connsiteX20" fmla="*/ 8373 w 10000"/>
                  <a:gd name="connsiteY20" fmla="*/ 9283 h 10199"/>
                  <a:gd name="connsiteX21" fmla="*/ 8169 w 10000"/>
                  <a:gd name="connsiteY21" fmla="*/ 9332 h 10199"/>
                  <a:gd name="connsiteX22" fmla="*/ 7593 w 10000"/>
                  <a:gd name="connsiteY22" fmla="*/ 9332 h 10199"/>
                  <a:gd name="connsiteX23" fmla="*/ 7254 w 10000"/>
                  <a:gd name="connsiteY23" fmla="*/ 9283 h 10199"/>
                  <a:gd name="connsiteX24" fmla="*/ 6796 w 10000"/>
                  <a:gd name="connsiteY24" fmla="*/ 9164 h 10199"/>
                  <a:gd name="connsiteX25" fmla="*/ 6456 w 10000"/>
                  <a:gd name="connsiteY25" fmla="*/ 9041 h 10199"/>
                  <a:gd name="connsiteX26" fmla="*/ 6719 w 10000"/>
                  <a:gd name="connsiteY26" fmla="*/ 9406 h 10199"/>
                  <a:gd name="connsiteX27" fmla="*/ 6680 w 10000"/>
                  <a:gd name="connsiteY27" fmla="*/ 9754 h 10199"/>
                  <a:gd name="connsiteX28" fmla="*/ 6470 w 10000"/>
                  <a:gd name="connsiteY28" fmla="*/ 10045 h 10199"/>
                  <a:gd name="connsiteX29" fmla="*/ 7624 w 10000"/>
                  <a:gd name="connsiteY29" fmla="*/ 10149 h 10199"/>
                  <a:gd name="connsiteX30" fmla="*/ 8496 w 10000"/>
                  <a:gd name="connsiteY30" fmla="*/ 10199 h 10199"/>
                  <a:gd name="connsiteX31" fmla="*/ 9006 w 10000"/>
                  <a:gd name="connsiteY31" fmla="*/ 10085 h 10199"/>
                  <a:gd name="connsiteX32" fmla="*/ 9303 w 10000"/>
                  <a:gd name="connsiteY32" fmla="*/ 9992 h 10199"/>
                  <a:gd name="connsiteX33" fmla="*/ 9588 w 10000"/>
                  <a:gd name="connsiteY33" fmla="*/ 9823 h 10199"/>
                  <a:gd name="connsiteX34" fmla="*/ 9736 w 10000"/>
                  <a:gd name="connsiteY34" fmla="*/ 9677 h 10199"/>
                  <a:gd name="connsiteX35" fmla="*/ 9797 w 10000"/>
                  <a:gd name="connsiteY35" fmla="*/ 9528 h 10199"/>
                  <a:gd name="connsiteX36" fmla="*/ 9864 w 10000"/>
                  <a:gd name="connsiteY36" fmla="*/ 9381 h 10199"/>
                  <a:gd name="connsiteX37" fmla="*/ 10000 w 10000"/>
                  <a:gd name="connsiteY37" fmla="*/ 9072 h 10199"/>
                  <a:gd name="connsiteX38" fmla="*/ 9932 w 10000"/>
                  <a:gd name="connsiteY38" fmla="*/ 8664 h 10199"/>
                  <a:gd name="connsiteX39" fmla="*/ 9864 w 10000"/>
                  <a:gd name="connsiteY39" fmla="*/ 8306 h 10199"/>
                  <a:gd name="connsiteX40" fmla="*/ 9729 w 10000"/>
                  <a:gd name="connsiteY40" fmla="*/ 7997 h 10199"/>
                  <a:gd name="connsiteX41" fmla="*/ 9390 w 10000"/>
                  <a:gd name="connsiteY41" fmla="*/ 7394 h 10199"/>
                  <a:gd name="connsiteX42" fmla="*/ 8983 w 10000"/>
                  <a:gd name="connsiteY42" fmla="*/ 6726 h 10199"/>
                  <a:gd name="connsiteX43" fmla="*/ 8508 w 10000"/>
                  <a:gd name="connsiteY43" fmla="*/ 6124 h 10199"/>
                  <a:gd name="connsiteX44" fmla="*/ 7966 w 10000"/>
                  <a:gd name="connsiteY44" fmla="*/ 5554 h 10199"/>
                  <a:gd name="connsiteX45" fmla="*/ 7390 w 10000"/>
                  <a:gd name="connsiteY45" fmla="*/ 4935 h 10199"/>
                  <a:gd name="connsiteX46" fmla="*/ 6780 w 10000"/>
                  <a:gd name="connsiteY46" fmla="*/ 4430 h 10199"/>
                  <a:gd name="connsiteX47" fmla="*/ 6034 w 10000"/>
                  <a:gd name="connsiteY47" fmla="*/ 3713 h 10199"/>
                  <a:gd name="connsiteX48" fmla="*/ 5220 w 10000"/>
                  <a:gd name="connsiteY48" fmla="*/ 3062 h 10199"/>
                  <a:gd name="connsiteX49" fmla="*/ 4746 w 10000"/>
                  <a:gd name="connsiteY49" fmla="*/ 2704 h 10199"/>
                  <a:gd name="connsiteX50" fmla="*/ 3831 w 10000"/>
                  <a:gd name="connsiteY50" fmla="*/ 2085 h 10199"/>
                  <a:gd name="connsiteX51" fmla="*/ 2949 w 10000"/>
                  <a:gd name="connsiteY51" fmla="*/ 1531 h 10199"/>
                  <a:gd name="connsiteX52" fmla="*/ 2136 w 10000"/>
                  <a:gd name="connsiteY52" fmla="*/ 1010 h 10199"/>
                  <a:gd name="connsiteX53" fmla="*/ 1186 w 10000"/>
                  <a:gd name="connsiteY53" fmla="*/ 505 h 10199"/>
                  <a:gd name="connsiteX54" fmla="*/ 814 w 10000"/>
                  <a:gd name="connsiteY54" fmla="*/ 407 h 10199"/>
                  <a:gd name="connsiteX55" fmla="*/ 0 w 10000"/>
                  <a:gd name="connsiteY55" fmla="*/ 0 h 10199"/>
                  <a:gd name="connsiteX56" fmla="*/ 1458 w 10000"/>
                  <a:gd name="connsiteY56" fmla="*/ 651 h 10199"/>
                  <a:gd name="connsiteX57" fmla="*/ 2203 w 10000"/>
                  <a:gd name="connsiteY57" fmla="*/ 1124 h 10199"/>
                  <a:gd name="connsiteX0" fmla="*/ 2203 w 10000"/>
                  <a:gd name="connsiteY0" fmla="*/ 1124 h 10199"/>
                  <a:gd name="connsiteX1" fmla="*/ 3288 w 10000"/>
                  <a:gd name="connsiteY1" fmla="*/ 1775 h 10199"/>
                  <a:gd name="connsiteX2" fmla="*/ 3492 w 10000"/>
                  <a:gd name="connsiteY2" fmla="*/ 1889 h 10199"/>
                  <a:gd name="connsiteX3" fmla="*/ 4169 w 10000"/>
                  <a:gd name="connsiteY3" fmla="*/ 2394 h 10199"/>
                  <a:gd name="connsiteX4" fmla="*/ 4610 w 10000"/>
                  <a:gd name="connsiteY4" fmla="*/ 2638 h 10199"/>
                  <a:gd name="connsiteX5" fmla="*/ 4949 w 10000"/>
                  <a:gd name="connsiteY5" fmla="*/ 2899 h 10199"/>
                  <a:gd name="connsiteX6" fmla="*/ 5559 w 10000"/>
                  <a:gd name="connsiteY6" fmla="*/ 3469 h 10199"/>
                  <a:gd name="connsiteX7" fmla="*/ 6169 w 10000"/>
                  <a:gd name="connsiteY7" fmla="*/ 4023 h 10199"/>
                  <a:gd name="connsiteX8" fmla="*/ 6441 w 10000"/>
                  <a:gd name="connsiteY8" fmla="*/ 4332 h 10199"/>
                  <a:gd name="connsiteX9" fmla="*/ 7119 w 10000"/>
                  <a:gd name="connsiteY9" fmla="*/ 5098 h 10199"/>
                  <a:gd name="connsiteX10" fmla="*/ 7831 w 10000"/>
                  <a:gd name="connsiteY10" fmla="*/ 5863 h 10199"/>
                  <a:gd name="connsiteX11" fmla="*/ 8373 w 10000"/>
                  <a:gd name="connsiteY11" fmla="*/ 6678 h 10199"/>
                  <a:gd name="connsiteX12" fmla="*/ 8576 w 10000"/>
                  <a:gd name="connsiteY12" fmla="*/ 7036 h 10199"/>
                  <a:gd name="connsiteX13" fmla="*/ 8780 w 10000"/>
                  <a:gd name="connsiteY13" fmla="*/ 7443 h 10199"/>
                  <a:gd name="connsiteX14" fmla="*/ 8915 w 10000"/>
                  <a:gd name="connsiteY14" fmla="*/ 7850 h 10199"/>
                  <a:gd name="connsiteX15" fmla="*/ 8983 w 10000"/>
                  <a:gd name="connsiteY15" fmla="*/ 8208 h 10199"/>
                  <a:gd name="connsiteX16" fmla="*/ 8983 w 10000"/>
                  <a:gd name="connsiteY16" fmla="*/ 8664 h 10199"/>
                  <a:gd name="connsiteX17" fmla="*/ 8915 w 10000"/>
                  <a:gd name="connsiteY17" fmla="*/ 8876 h 10199"/>
                  <a:gd name="connsiteX18" fmla="*/ 8712 w 10000"/>
                  <a:gd name="connsiteY18" fmla="*/ 9072 h 10199"/>
                  <a:gd name="connsiteX19" fmla="*/ 8576 w 10000"/>
                  <a:gd name="connsiteY19" fmla="*/ 9169 h 10199"/>
                  <a:gd name="connsiteX20" fmla="*/ 8373 w 10000"/>
                  <a:gd name="connsiteY20" fmla="*/ 9283 h 10199"/>
                  <a:gd name="connsiteX21" fmla="*/ 8169 w 10000"/>
                  <a:gd name="connsiteY21" fmla="*/ 9332 h 10199"/>
                  <a:gd name="connsiteX22" fmla="*/ 7593 w 10000"/>
                  <a:gd name="connsiteY22" fmla="*/ 9332 h 10199"/>
                  <a:gd name="connsiteX23" fmla="*/ 7254 w 10000"/>
                  <a:gd name="connsiteY23" fmla="*/ 9283 h 10199"/>
                  <a:gd name="connsiteX24" fmla="*/ 6796 w 10000"/>
                  <a:gd name="connsiteY24" fmla="*/ 9164 h 10199"/>
                  <a:gd name="connsiteX25" fmla="*/ 6456 w 10000"/>
                  <a:gd name="connsiteY25" fmla="*/ 9041 h 10199"/>
                  <a:gd name="connsiteX26" fmla="*/ 6719 w 10000"/>
                  <a:gd name="connsiteY26" fmla="*/ 9406 h 10199"/>
                  <a:gd name="connsiteX27" fmla="*/ 6680 w 10000"/>
                  <a:gd name="connsiteY27" fmla="*/ 9754 h 10199"/>
                  <a:gd name="connsiteX28" fmla="*/ 6470 w 10000"/>
                  <a:gd name="connsiteY28" fmla="*/ 10045 h 10199"/>
                  <a:gd name="connsiteX29" fmla="*/ 7624 w 10000"/>
                  <a:gd name="connsiteY29" fmla="*/ 10149 h 10199"/>
                  <a:gd name="connsiteX30" fmla="*/ 8496 w 10000"/>
                  <a:gd name="connsiteY30" fmla="*/ 10199 h 10199"/>
                  <a:gd name="connsiteX31" fmla="*/ 9006 w 10000"/>
                  <a:gd name="connsiteY31" fmla="*/ 10085 h 10199"/>
                  <a:gd name="connsiteX32" fmla="*/ 9303 w 10000"/>
                  <a:gd name="connsiteY32" fmla="*/ 9992 h 10199"/>
                  <a:gd name="connsiteX33" fmla="*/ 9588 w 10000"/>
                  <a:gd name="connsiteY33" fmla="*/ 9823 h 10199"/>
                  <a:gd name="connsiteX34" fmla="*/ 9736 w 10000"/>
                  <a:gd name="connsiteY34" fmla="*/ 9677 h 10199"/>
                  <a:gd name="connsiteX35" fmla="*/ 9797 w 10000"/>
                  <a:gd name="connsiteY35" fmla="*/ 9528 h 10199"/>
                  <a:gd name="connsiteX36" fmla="*/ 9864 w 10000"/>
                  <a:gd name="connsiteY36" fmla="*/ 9381 h 10199"/>
                  <a:gd name="connsiteX37" fmla="*/ 10000 w 10000"/>
                  <a:gd name="connsiteY37" fmla="*/ 9072 h 10199"/>
                  <a:gd name="connsiteX38" fmla="*/ 9932 w 10000"/>
                  <a:gd name="connsiteY38" fmla="*/ 8664 h 10199"/>
                  <a:gd name="connsiteX39" fmla="*/ 9864 w 10000"/>
                  <a:gd name="connsiteY39" fmla="*/ 8306 h 10199"/>
                  <a:gd name="connsiteX40" fmla="*/ 9729 w 10000"/>
                  <a:gd name="connsiteY40" fmla="*/ 7997 h 10199"/>
                  <a:gd name="connsiteX41" fmla="*/ 9390 w 10000"/>
                  <a:gd name="connsiteY41" fmla="*/ 7394 h 10199"/>
                  <a:gd name="connsiteX42" fmla="*/ 8983 w 10000"/>
                  <a:gd name="connsiteY42" fmla="*/ 6726 h 10199"/>
                  <a:gd name="connsiteX43" fmla="*/ 8508 w 10000"/>
                  <a:gd name="connsiteY43" fmla="*/ 6124 h 10199"/>
                  <a:gd name="connsiteX44" fmla="*/ 7966 w 10000"/>
                  <a:gd name="connsiteY44" fmla="*/ 5554 h 10199"/>
                  <a:gd name="connsiteX45" fmla="*/ 7390 w 10000"/>
                  <a:gd name="connsiteY45" fmla="*/ 4935 h 10199"/>
                  <a:gd name="connsiteX46" fmla="*/ 6780 w 10000"/>
                  <a:gd name="connsiteY46" fmla="*/ 4430 h 10199"/>
                  <a:gd name="connsiteX47" fmla="*/ 6034 w 10000"/>
                  <a:gd name="connsiteY47" fmla="*/ 3713 h 10199"/>
                  <a:gd name="connsiteX48" fmla="*/ 5220 w 10000"/>
                  <a:gd name="connsiteY48" fmla="*/ 3062 h 10199"/>
                  <a:gd name="connsiteX49" fmla="*/ 4746 w 10000"/>
                  <a:gd name="connsiteY49" fmla="*/ 2704 h 10199"/>
                  <a:gd name="connsiteX50" fmla="*/ 3831 w 10000"/>
                  <a:gd name="connsiteY50" fmla="*/ 2085 h 10199"/>
                  <a:gd name="connsiteX51" fmla="*/ 2949 w 10000"/>
                  <a:gd name="connsiteY51" fmla="*/ 1531 h 10199"/>
                  <a:gd name="connsiteX52" fmla="*/ 2136 w 10000"/>
                  <a:gd name="connsiteY52" fmla="*/ 1010 h 10199"/>
                  <a:gd name="connsiteX53" fmla="*/ 1186 w 10000"/>
                  <a:gd name="connsiteY53" fmla="*/ 505 h 10199"/>
                  <a:gd name="connsiteX54" fmla="*/ 814 w 10000"/>
                  <a:gd name="connsiteY54" fmla="*/ 407 h 10199"/>
                  <a:gd name="connsiteX55" fmla="*/ 0 w 10000"/>
                  <a:gd name="connsiteY55" fmla="*/ 0 h 10199"/>
                  <a:gd name="connsiteX56" fmla="*/ 1458 w 10000"/>
                  <a:gd name="connsiteY56" fmla="*/ 651 h 10199"/>
                  <a:gd name="connsiteX57" fmla="*/ 2203 w 10000"/>
                  <a:gd name="connsiteY57" fmla="*/ 1124 h 10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10000" h="10199">
                    <a:moveTo>
                      <a:pt x="2203" y="1124"/>
                    </a:moveTo>
                    <a:lnTo>
                      <a:pt x="3288" y="1775"/>
                    </a:lnTo>
                    <a:lnTo>
                      <a:pt x="3492" y="1889"/>
                    </a:lnTo>
                    <a:lnTo>
                      <a:pt x="4169" y="2394"/>
                    </a:lnTo>
                    <a:lnTo>
                      <a:pt x="4610" y="2638"/>
                    </a:lnTo>
                    <a:lnTo>
                      <a:pt x="4949" y="2899"/>
                    </a:lnTo>
                    <a:lnTo>
                      <a:pt x="5559" y="3469"/>
                    </a:lnTo>
                    <a:lnTo>
                      <a:pt x="6169" y="4023"/>
                    </a:lnTo>
                    <a:lnTo>
                      <a:pt x="6441" y="4332"/>
                    </a:lnTo>
                    <a:lnTo>
                      <a:pt x="7119" y="5098"/>
                    </a:lnTo>
                    <a:lnTo>
                      <a:pt x="7831" y="5863"/>
                    </a:lnTo>
                    <a:lnTo>
                      <a:pt x="8373" y="6678"/>
                    </a:lnTo>
                    <a:cubicBezTo>
                      <a:pt x="8441" y="6797"/>
                      <a:pt x="8508" y="6917"/>
                      <a:pt x="8576" y="7036"/>
                    </a:cubicBezTo>
                    <a:lnTo>
                      <a:pt x="8780" y="7443"/>
                    </a:lnTo>
                    <a:lnTo>
                      <a:pt x="8915" y="7850"/>
                    </a:lnTo>
                    <a:cubicBezTo>
                      <a:pt x="8938" y="7969"/>
                      <a:pt x="8960" y="8089"/>
                      <a:pt x="8983" y="8208"/>
                    </a:cubicBezTo>
                    <a:lnTo>
                      <a:pt x="8983" y="8664"/>
                    </a:lnTo>
                    <a:cubicBezTo>
                      <a:pt x="8960" y="8735"/>
                      <a:pt x="8938" y="8805"/>
                      <a:pt x="8915" y="8876"/>
                    </a:cubicBezTo>
                    <a:lnTo>
                      <a:pt x="8712" y="9072"/>
                    </a:lnTo>
                    <a:lnTo>
                      <a:pt x="8576" y="9169"/>
                    </a:lnTo>
                    <a:lnTo>
                      <a:pt x="8373" y="9283"/>
                    </a:lnTo>
                    <a:lnTo>
                      <a:pt x="8169" y="9332"/>
                    </a:lnTo>
                    <a:lnTo>
                      <a:pt x="7593" y="9332"/>
                    </a:lnTo>
                    <a:lnTo>
                      <a:pt x="7254" y="9283"/>
                    </a:lnTo>
                    <a:lnTo>
                      <a:pt x="6796" y="9164"/>
                    </a:lnTo>
                    <a:cubicBezTo>
                      <a:pt x="6773" y="9142"/>
                      <a:pt x="6469" y="9001"/>
                      <a:pt x="6456" y="9041"/>
                    </a:cubicBezTo>
                    <a:cubicBezTo>
                      <a:pt x="6443" y="9081"/>
                      <a:pt x="6696" y="9384"/>
                      <a:pt x="6719" y="9406"/>
                    </a:cubicBezTo>
                    <a:cubicBezTo>
                      <a:pt x="6702" y="9578"/>
                      <a:pt x="6684" y="9596"/>
                      <a:pt x="6680" y="9754"/>
                    </a:cubicBezTo>
                    <a:cubicBezTo>
                      <a:pt x="6515" y="9904"/>
                      <a:pt x="6596" y="9853"/>
                      <a:pt x="6470" y="10045"/>
                    </a:cubicBezTo>
                    <a:lnTo>
                      <a:pt x="7624" y="10149"/>
                    </a:lnTo>
                    <a:lnTo>
                      <a:pt x="8496" y="10199"/>
                    </a:lnTo>
                    <a:lnTo>
                      <a:pt x="9006" y="10085"/>
                    </a:lnTo>
                    <a:lnTo>
                      <a:pt x="9303" y="9992"/>
                    </a:lnTo>
                    <a:lnTo>
                      <a:pt x="9588" y="9823"/>
                    </a:lnTo>
                    <a:cubicBezTo>
                      <a:pt x="9590" y="9779"/>
                      <a:pt x="9734" y="9721"/>
                      <a:pt x="9736" y="9677"/>
                    </a:cubicBezTo>
                    <a:cubicBezTo>
                      <a:pt x="9756" y="9627"/>
                      <a:pt x="9777" y="9578"/>
                      <a:pt x="9797" y="9528"/>
                    </a:cubicBezTo>
                    <a:cubicBezTo>
                      <a:pt x="9819" y="9479"/>
                      <a:pt x="9842" y="9430"/>
                      <a:pt x="9864" y="9381"/>
                    </a:cubicBezTo>
                    <a:cubicBezTo>
                      <a:pt x="9909" y="9278"/>
                      <a:pt x="9955" y="9175"/>
                      <a:pt x="10000" y="9072"/>
                    </a:cubicBezTo>
                    <a:cubicBezTo>
                      <a:pt x="9977" y="8936"/>
                      <a:pt x="9955" y="8800"/>
                      <a:pt x="9932" y="8664"/>
                    </a:cubicBezTo>
                    <a:cubicBezTo>
                      <a:pt x="9909" y="8545"/>
                      <a:pt x="9887" y="8425"/>
                      <a:pt x="9864" y="8306"/>
                    </a:cubicBezTo>
                    <a:lnTo>
                      <a:pt x="9729" y="7997"/>
                    </a:lnTo>
                    <a:lnTo>
                      <a:pt x="9390" y="7394"/>
                    </a:lnTo>
                    <a:lnTo>
                      <a:pt x="8983" y="6726"/>
                    </a:lnTo>
                    <a:lnTo>
                      <a:pt x="8508" y="6124"/>
                    </a:lnTo>
                    <a:lnTo>
                      <a:pt x="7966" y="5554"/>
                    </a:lnTo>
                    <a:lnTo>
                      <a:pt x="7390" y="4935"/>
                    </a:lnTo>
                    <a:lnTo>
                      <a:pt x="6780" y="4430"/>
                    </a:lnTo>
                    <a:lnTo>
                      <a:pt x="6034" y="3713"/>
                    </a:lnTo>
                    <a:lnTo>
                      <a:pt x="5220" y="3062"/>
                    </a:lnTo>
                    <a:lnTo>
                      <a:pt x="4746" y="2704"/>
                    </a:lnTo>
                    <a:lnTo>
                      <a:pt x="3831" y="2085"/>
                    </a:lnTo>
                    <a:lnTo>
                      <a:pt x="2949" y="1531"/>
                    </a:lnTo>
                    <a:lnTo>
                      <a:pt x="2136" y="1010"/>
                    </a:lnTo>
                    <a:lnTo>
                      <a:pt x="1186" y="505"/>
                    </a:lnTo>
                    <a:lnTo>
                      <a:pt x="814" y="407"/>
                    </a:lnTo>
                    <a:lnTo>
                      <a:pt x="0" y="0"/>
                    </a:lnTo>
                    <a:lnTo>
                      <a:pt x="1458" y="651"/>
                    </a:lnTo>
                    <a:lnTo>
                      <a:pt x="2203" y="1124"/>
                    </a:lnTo>
                    <a:close/>
                  </a:path>
                </a:pathLst>
              </a:custGeom>
              <a:gradFill rotWithShape="0">
                <a:gsLst>
                  <a:gs pos="0">
                    <a:sysClr val="window" lastClr="FFFFFF"/>
                  </a:gs>
                  <a:gs pos="100000">
                    <a:srgbClr val="3B3B3B"/>
                  </a:gs>
                </a:gsLst>
                <a:lin ang="2700000" scaled="1"/>
              </a:gradFill>
              <a:ln w="0">
                <a:solidFill>
                  <a:srgbClr val="00007F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3" name="Group 54"/>
              <p:cNvGrpSpPr/>
              <p:nvPr/>
            </p:nvGrpSpPr>
            <p:grpSpPr>
              <a:xfrm>
                <a:off x="-581557" y="3655964"/>
                <a:ext cx="4615278" cy="2745094"/>
                <a:chOff x="2527447" y="2758221"/>
                <a:chExt cx="4615278" cy="2745094"/>
              </a:xfrm>
            </p:grpSpPr>
            <p:sp>
              <p:nvSpPr>
                <p:cNvPr id="49" name="Oval 28"/>
                <p:cNvSpPr/>
                <p:nvPr/>
              </p:nvSpPr>
              <p:spPr>
                <a:xfrm rot="11996584">
                  <a:off x="5744376" y="5278517"/>
                  <a:ext cx="303933" cy="17984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FFF00"/>
                    </a:gs>
                    <a:gs pos="50000">
                      <a:srgbClr val="FF2400">
                        <a:shade val="67500"/>
                        <a:satMod val="115000"/>
                      </a:srgbClr>
                    </a:gs>
                    <a:gs pos="100000">
                      <a:srgbClr val="FF2400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0">
                  <a:solidFill>
                    <a:srgbClr val="FF2400"/>
                  </a:solidFill>
                  <a:prstDash val="solid"/>
                  <a:round/>
                  <a:headEnd/>
                  <a:tailEnd/>
                </a:ln>
                <a:effectLst>
                  <a:glow rad="63500">
                    <a:srgbClr val="F79646">
                      <a:satMod val="175000"/>
                      <a:alpha val="40000"/>
                    </a:srgbClr>
                  </a:glow>
                </a:effec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 rot="17696500">
                  <a:off x="5986666" y="4347256"/>
                  <a:ext cx="1054412" cy="12577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ArchDown">
                    <a:avLst>
                      <a:gd name="adj" fmla="val 21464704"/>
                    </a:avLst>
                  </a:prstTxWarp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</a:rPr>
                    <a:t>  T </a:t>
                  </a:r>
                  <a:r>
                    <a:rPr kumimoji="0" lang="en-US" sz="1200" b="0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</a:rPr>
                    <a:t>i</a:t>
                  </a:r>
                  <a:r>
                    <a:rPr kumimoji="0" lang="en-US" sz="1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</a:rPr>
                    <a:t> m e</a:t>
                  </a:r>
                  <a:endPara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 rot="2668653">
                  <a:off x="2527447" y="2758221"/>
                  <a:ext cx="1235866" cy="10730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ArchUp">
                    <a:avLst/>
                  </a:prstTxWarp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</a:rPr>
                    <a:t>Crisis</a:t>
                  </a:r>
                  <a:endPara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46" name="Oval 45"/>
            <p:cNvSpPr/>
            <p:nvPr/>
          </p:nvSpPr>
          <p:spPr>
            <a:xfrm rot="11996584">
              <a:off x="3553749" y="2713296"/>
              <a:ext cx="303933" cy="179843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50000">
                  <a:srgbClr val="FF2400">
                    <a:shade val="67500"/>
                    <a:satMod val="115000"/>
                  </a:srgbClr>
                </a:gs>
                <a:gs pos="100000">
                  <a:srgbClr val="FF24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0">
              <a:solidFill>
                <a:srgbClr val="FF2400"/>
              </a:solidFill>
              <a:prstDash val="solid"/>
              <a:round/>
              <a:headEnd/>
              <a:tailEnd/>
            </a:ln>
            <a:effectLst>
              <a:glow rad="63500">
                <a:srgbClr val="F79646">
                  <a:satMod val="175000"/>
                  <a:alpha val="40000"/>
                </a:srgbClr>
              </a:glo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4" name="Group 51"/>
          <p:cNvGrpSpPr/>
          <p:nvPr/>
        </p:nvGrpSpPr>
        <p:grpSpPr>
          <a:xfrm>
            <a:off x="7765178" y="4162934"/>
            <a:ext cx="2288896" cy="842311"/>
            <a:chOff x="1793875" y="3656012"/>
            <a:chExt cx="5667375" cy="2113673"/>
          </a:xfrm>
        </p:grpSpPr>
        <p:sp>
          <p:nvSpPr>
            <p:cNvPr id="53" name="Freeform 52"/>
            <p:cNvSpPr/>
            <p:nvPr/>
          </p:nvSpPr>
          <p:spPr bwMode="auto">
            <a:xfrm flipV="1">
              <a:off x="1793875" y="3656012"/>
              <a:ext cx="5667375" cy="2044700"/>
            </a:xfrm>
            <a:custGeom>
              <a:avLst/>
              <a:gdLst>
                <a:gd name="connsiteX0" fmla="*/ 0 w 5736566"/>
                <a:gd name="connsiteY0" fmla="*/ 1104181 h 2303253"/>
                <a:gd name="connsiteX1" fmla="*/ 3493698 w 5736566"/>
                <a:gd name="connsiteY1" fmla="*/ 2303253 h 2303253"/>
                <a:gd name="connsiteX2" fmla="*/ 5736566 w 5736566"/>
                <a:gd name="connsiteY2" fmla="*/ 681487 h 2303253"/>
                <a:gd name="connsiteX3" fmla="*/ 2544792 w 5736566"/>
                <a:gd name="connsiteY3" fmla="*/ 0 h 2303253"/>
                <a:gd name="connsiteX4" fmla="*/ 0 w 5736566"/>
                <a:gd name="connsiteY4" fmla="*/ 1104181 h 2303253"/>
                <a:gd name="connsiteX0" fmla="*/ 0 w 5710687"/>
                <a:gd name="connsiteY0" fmla="*/ 1431985 h 2303253"/>
                <a:gd name="connsiteX1" fmla="*/ 3467819 w 5710687"/>
                <a:gd name="connsiteY1" fmla="*/ 2303253 h 2303253"/>
                <a:gd name="connsiteX2" fmla="*/ 5710687 w 5710687"/>
                <a:gd name="connsiteY2" fmla="*/ 681487 h 2303253"/>
                <a:gd name="connsiteX3" fmla="*/ 2518913 w 5710687"/>
                <a:gd name="connsiteY3" fmla="*/ 0 h 2303253"/>
                <a:gd name="connsiteX4" fmla="*/ 0 w 5710687"/>
                <a:gd name="connsiteY4" fmla="*/ 1431985 h 2303253"/>
                <a:gd name="connsiteX0" fmla="*/ 0 w 5710687"/>
                <a:gd name="connsiteY0" fmla="*/ 1173193 h 2044461"/>
                <a:gd name="connsiteX1" fmla="*/ 3467819 w 5710687"/>
                <a:gd name="connsiteY1" fmla="*/ 2044461 h 2044461"/>
                <a:gd name="connsiteX2" fmla="*/ 5710687 w 5710687"/>
                <a:gd name="connsiteY2" fmla="*/ 422695 h 2044461"/>
                <a:gd name="connsiteX3" fmla="*/ 2078966 w 5710687"/>
                <a:gd name="connsiteY3" fmla="*/ 0 h 2044461"/>
                <a:gd name="connsiteX4" fmla="*/ 0 w 5710687"/>
                <a:gd name="connsiteY4" fmla="*/ 1173193 h 2044461"/>
                <a:gd name="connsiteX0" fmla="*/ 0 w 5667555"/>
                <a:gd name="connsiteY0" fmla="*/ 1173193 h 2044461"/>
                <a:gd name="connsiteX1" fmla="*/ 3424687 w 5667555"/>
                <a:gd name="connsiteY1" fmla="*/ 2044461 h 2044461"/>
                <a:gd name="connsiteX2" fmla="*/ 5667555 w 5667555"/>
                <a:gd name="connsiteY2" fmla="*/ 422695 h 2044461"/>
                <a:gd name="connsiteX3" fmla="*/ 2035834 w 5667555"/>
                <a:gd name="connsiteY3" fmla="*/ 0 h 2044461"/>
                <a:gd name="connsiteX4" fmla="*/ 0 w 5667555"/>
                <a:gd name="connsiteY4" fmla="*/ 1173193 h 204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7555" h="2044461">
                  <a:moveTo>
                    <a:pt x="0" y="1173193"/>
                  </a:moveTo>
                  <a:lnTo>
                    <a:pt x="3424687" y="2044461"/>
                  </a:lnTo>
                  <a:lnTo>
                    <a:pt x="5667555" y="422695"/>
                  </a:lnTo>
                  <a:lnTo>
                    <a:pt x="2035834" y="0"/>
                  </a:lnTo>
                  <a:lnTo>
                    <a:pt x="0" y="1173193"/>
                  </a:lnTo>
                  <a:close/>
                </a:path>
              </a:pathLst>
            </a:custGeom>
            <a:solidFill>
              <a:srgbClr val="00B05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buFont typeface="Arial" charset="0"/>
                <a:buNone/>
                <a:defRPr/>
              </a:pPr>
              <a:endParaRPr lang="en-US">
                <a:latin typeface="Arial" charset="0"/>
                <a:ea typeface="Lucida Sans Unicode" pitchFamily="34" charset="0"/>
              </a:endParaRPr>
            </a:p>
          </p:txBody>
        </p:sp>
        <p:sp>
          <p:nvSpPr>
            <p:cNvPr id="54" name="WordArt 4"/>
            <p:cNvSpPr>
              <a:spLocks noChangeArrowheads="1" noChangeShapeType="1" noTextEdit="1"/>
            </p:cNvSpPr>
            <p:nvPr/>
          </p:nvSpPr>
          <p:spPr bwMode="auto">
            <a:xfrm rot="20887712">
              <a:off x="3375533" y="4874085"/>
              <a:ext cx="3702017" cy="89560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9269"/>
                </a:avLst>
              </a:prstTxWarp>
              <a:scene3d>
                <a:camera prst="legacyObliqueTopRight"/>
                <a:lightRig rig="legacyFlat3" dir="b"/>
              </a:scene3d>
              <a:sp3d extrusionH="190500" prstMaterial="legacyPlastic">
                <a:extrusionClr>
                  <a:srgbClr val="660033"/>
                </a:extrusionClr>
              </a:sp3d>
            </a:bodyPr>
            <a:lstStyle/>
            <a:p>
              <a:pPr algn="ctr"/>
              <a:r>
                <a:rPr lang="en-US" sz="3600" kern="10" dirty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660033"/>
                      </a:gs>
                      <a:gs pos="50000">
                        <a:srgbClr val="FFFF99"/>
                      </a:gs>
                      <a:gs pos="100000">
                        <a:srgbClr val="660033"/>
                      </a:gs>
                    </a:gsLst>
                    <a:lin ang="17700000" scaled="1"/>
                  </a:gradFill>
                  <a:latin typeface="Arial Black"/>
                </a:rPr>
                <a:t>Alignment</a:t>
              </a:r>
            </a:p>
          </p:txBody>
        </p:sp>
        <p:sp>
          <p:nvSpPr>
            <p:cNvPr id="55" name="WordArt 4"/>
            <p:cNvSpPr>
              <a:spLocks noChangeArrowheads="1" noChangeShapeType="1" noTextEdit="1"/>
            </p:cNvSpPr>
            <p:nvPr/>
          </p:nvSpPr>
          <p:spPr bwMode="auto">
            <a:xfrm rot="20807821">
              <a:off x="2313922" y="4056031"/>
              <a:ext cx="3414650" cy="91826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8540"/>
                </a:avLst>
              </a:prstTxWarp>
              <a:scene3d>
                <a:camera prst="legacyObliqueTopRight"/>
                <a:lightRig rig="legacyFlat3" dir="b"/>
              </a:scene3d>
              <a:sp3d extrusionH="190500" prstMaterial="legacyPlastic">
                <a:extrusionClr>
                  <a:srgbClr val="660033"/>
                </a:extrusionClr>
              </a:sp3d>
            </a:bodyPr>
            <a:lstStyle/>
            <a:p>
              <a:pPr algn="ctr"/>
              <a:r>
                <a:rPr lang="en-US" sz="3600" kern="10" dirty="0" smtClean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660033"/>
                      </a:gs>
                      <a:gs pos="50000">
                        <a:srgbClr val="FFFF99"/>
                      </a:gs>
                      <a:gs pos="100000">
                        <a:srgbClr val="660033"/>
                      </a:gs>
                    </a:gsLst>
                    <a:lin ang="17700000" scaled="1"/>
                  </a:gradFill>
                  <a:latin typeface="Arial Black"/>
                </a:rPr>
                <a:t>Cultural</a:t>
              </a:r>
              <a:endParaRPr lang="en-US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660033"/>
                    </a:gs>
                    <a:gs pos="50000">
                      <a:srgbClr val="FFFF99"/>
                    </a:gs>
                    <a:gs pos="100000">
                      <a:srgbClr val="660033"/>
                    </a:gs>
                  </a:gsLst>
                  <a:lin ang="17700000" scaled="1"/>
                </a:gradFill>
                <a:latin typeface="Arial Black"/>
              </a:endParaRPr>
            </a:p>
          </p:txBody>
        </p:sp>
      </p:grpSp>
      <p:grpSp>
        <p:nvGrpSpPr>
          <p:cNvPr id="27" name="Group 55"/>
          <p:cNvGrpSpPr/>
          <p:nvPr/>
        </p:nvGrpSpPr>
        <p:grpSpPr>
          <a:xfrm>
            <a:off x="7727797" y="2955248"/>
            <a:ext cx="1623439" cy="1548040"/>
            <a:chOff x="1701319" y="625475"/>
            <a:chExt cx="4019685" cy="3884612"/>
          </a:xfrm>
        </p:grpSpPr>
        <p:sp>
          <p:nvSpPr>
            <p:cNvPr id="57" name="Freeform 20"/>
            <p:cNvSpPr>
              <a:spLocks/>
            </p:cNvSpPr>
            <p:nvPr/>
          </p:nvSpPr>
          <p:spPr bwMode="auto">
            <a:xfrm flipV="1">
              <a:off x="1793867" y="625475"/>
              <a:ext cx="3552759" cy="3884612"/>
            </a:xfrm>
            <a:custGeom>
              <a:avLst/>
              <a:gdLst>
                <a:gd name="T0" fmla="*/ 422617 w 3553155"/>
                <a:gd name="T1" fmla="*/ 2397576 h 3885072"/>
                <a:gd name="T2" fmla="*/ 422617 w 3553155"/>
                <a:gd name="T3" fmla="*/ 2397576 h 3885072"/>
                <a:gd name="T4" fmla="*/ 3552495 w 3553155"/>
                <a:gd name="T5" fmla="*/ 3884152 h 3885072"/>
                <a:gd name="T6" fmla="*/ 3415428 w 3553155"/>
                <a:gd name="T7" fmla="*/ 853814 h 3885072"/>
                <a:gd name="T8" fmla="*/ 0 w 3553155"/>
                <a:gd name="T9" fmla="*/ 0 h 3885072"/>
                <a:gd name="T10" fmla="*/ 422617 w 3553155"/>
                <a:gd name="T11" fmla="*/ 2397576 h 38850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53155"/>
                <a:gd name="T19" fmla="*/ 0 h 3885072"/>
                <a:gd name="T20" fmla="*/ 3553155 w 3553155"/>
                <a:gd name="T21" fmla="*/ 3885072 h 38850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53155" h="3885072">
                  <a:moveTo>
                    <a:pt x="422695" y="2398144"/>
                  </a:moveTo>
                  <a:lnTo>
                    <a:pt x="422695" y="2398144"/>
                  </a:lnTo>
                  <a:lnTo>
                    <a:pt x="3553155" y="3885072"/>
                  </a:lnTo>
                  <a:lnTo>
                    <a:pt x="3416061" y="854016"/>
                  </a:lnTo>
                  <a:lnTo>
                    <a:pt x="0" y="0"/>
                  </a:lnTo>
                  <a:lnTo>
                    <a:pt x="422695" y="2398144"/>
                  </a:lnTo>
                  <a:close/>
                </a:path>
              </a:pathLst>
            </a:custGeom>
            <a:solidFill>
              <a:srgbClr val="006699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14"/>
            <p:cNvSpPr>
              <a:spLocks/>
            </p:cNvSpPr>
            <p:nvPr/>
          </p:nvSpPr>
          <p:spPr bwMode="auto">
            <a:xfrm flipV="1">
              <a:off x="5219629" y="636587"/>
              <a:ext cx="107948" cy="3019425"/>
            </a:xfrm>
            <a:custGeom>
              <a:avLst/>
              <a:gdLst>
                <a:gd name="T0" fmla="*/ 0 w 68"/>
                <a:gd name="T1" fmla="*/ 0 h 1902"/>
                <a:gd name="T2" fmla="*/ 2147483647 w 68"/>
                <a:gd name="T3" fmla="*/ 2147483647 h 1902"/>
                <a:gd name="T4" fmla="*/ 0 60000 65536"/>
                <a:gd name="T5" fmla="*/ 0 60000 65536"/>
                <a:gd name="T6" fmla="*/ 0 w 68"/>
                <a:gd name="T7" fmla="*/ 0 h 1902"/>
                <a:gd name="T8" fmla="*/ 68 w 68"/>
                <a:gd name="T9" fmla="*/ 1902 h 190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8" h="1902">
                  <a:moveTo>
                    <a:pt x="0" y="0"/>
                  </a:moveTo>
                  <a:lnTo>
                    <a:pt x="68" y="1902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WordArt 9"/>
            <p:cNvSpPr>
              <a:spLocks noChangeArrowheads="1" noChangeShapeType="1" noTextEdit="1"/>
            </p:cNvSpPr>
            <p:nvPr/>
          </p:nvSpPr>
          <p:spPr bwMode="auto">
            <a:xfrm rot="19391769">
              <a:off x="1701319" y="1602428"/>
              <a:ext cx="4019685" cy="9637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40235"/>
                </a:avLst>
              </a:prstTxWarp>
              <a:scene3d>
                <a:camera prst="legacyObliqueTopRight">
                  <a:rot lat="18900000" lon="20399986" rev="0"/>
                </a:camera>
                <a:lightRig rig="legacyFlat3" dir="b"/>
              </a:scene3d>
              <a:sp3d extrusionH="196850" prstMaterial="legacyPlastic">
                <a:bevelT w="38100" h="38100" prst="angle"/>
                <a:extrusionClr>
                  <a:srgbClr val="660033"/>
                </a:extrusionClr>
              </a:sp3d>
            </a:bodyPr>
            <a:lstStyle/>
            <a:p>
              <a:pPr algn="ctr"/>
              <a:r>
                <a:rPr lang="en-US" sz="3600" kern="10" dirty="0" smtClean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660033"/>
                      </a:gs>
                      <a:gs pos="50000">
                        <a:srgbClr val="FFFF99"/>
                      </a:gs>
                      <a:gs pos="100000">
                        <a:srgbClr val="660033"/>
                      </a:gs>
                    </a:gsLst>
                    <a:lin ang="18360000" scaled="1"/>
                  </a:gradFill>
                  <a:latin typeface="Arial Black"/>
                </a:rPr>
                <a:t>Strategic</a:t>
              </a:r>
              <a:endParaRPr lang="en-US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660033"/>
                    </a:gs>
                    <a:gs pos="50000">
                      <a:srgbClr val="FFFF99"/>
                    </a:gs>
                    <a:gs pos="100000">
                      <a:srgbClr val="660033"/>
                    </a:gs>
                  </a:gsLst>
                  <a:lin ang="18360000" scaled="1"/>
                </a:gradFill>
                <a:latin typeface="Arial Black"/>
              </a:endParaRPr>
            </a:p>
          </p:txBody>
        </p:sp>
        <p:sp>
          <p:nvSpPr>
            <p:cNvPr id="60" name="WordArt 9"/>
            <p:cNvSpPr>
              <a:spLocks noChangeArrowheads="1" noChangeShapeType="1" noTextEdit="1"/>
            </p:cNvSpPr>
            <p:nvPr/>
          </p:nvSpPr>
          <p:spPr bwMode="auto">
            <a:xfrm rot="20281871">
              <a:off x="1783917" y="2841435"/>
              <a:ext cx="3558792" cy="97981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45426"/>
                </a:avLst>
              </a:prstTxWarp>
              <a:scene3d>
                <a:camera prst="legacyObliqueTopRight">
                  <a:rot lat="18900000" lon="21594000" rev="0"/>
                </a:camera>
                <a:lightRig rig="legacyFlat3" dir="b"/>
              </a:scene3d>
              <a:sp3d extrusionH="190500" prstMaterial="legacyPlastic">
                <a:bevelT w="38100" h="38100" prst="angle"/>
                <a:extrusionClr>
                  <a:srgbClr val="660033"/>
                </a:extrusionClr>
              </a:sp3d>
            </a:bodyPr>
            <a:lstStyle/>
            <a:p>
              <a:pPr algn="ctr"/>
              <a:r>
                <a:rPr lang="en-US" sz="3600" kern="10" dirty="0" smtClean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660033"/>
                      </a:gs>
                      <a:gs pos="50000">
                        <a:srgbClr val="FFFF99"/>
                      </a:gs>
                      <a:gs pos="100000">
                        <a:srgbClr val="660033"/>
                      </a:gs>
                    </a:gsLst>
                    <a:lin ang="18360000" scaled="1"/>
                  </a:gradFill>
                  <a:latin typeface="Arial Black"/>
                </a:rPr>
                <a:t>Alignment</a:t>
              </a:r>
              <a:endParaRPr lang="en-US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660033"/>
                    </a:gs>
                    <a:gs pos="50000">
                      <a:srgbClr val="FFFF99"/>
                    </a:gs>
                    <a:gs pos="100000">
                      <a:srgbClr val="660033"/>
                    </a:gs>
                  </a:gsLst>
                  <a:lin ang="18360000" scaled="1"/>
                </a:gradFill>
                <a:latin typeface="Arial Black"/>
              </a:endParaRPr>
            </a:p>
          </p:txBody>
        </p:sp>
      </p:grpSp>
      <p:sp>
        <p:nvSpPr>
          <p:cNvPr id="61" name="TextBox 1"/>
          <p:cNvSpPr txBox="1"/>
          <p:nvPr/>
        </p:nvSpPr>
        <p:spPr>
          <a:xfrm>
            <a:off x="6951611" y="2026099"/>
            <a:ext cx="4019723" cy="3180764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660033"/>
                    </a:gs>
                    <a:gs pos="50000">
                      <a:srgbClr val="FFFF99"/>
                    </a:gs>
                    <a:gs pos="100000">
                      <a:srgbClr val="660033"/>
                    </a:gs>
                  </a:gsLst>
                  <a:lin ang="1836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</a:rPr>
              <a:t>Dynamic Realignment</a:t>
            </a:r>
          </a:p>
        </p:txBody>
      </p:sp>
      <p:grpSp>
        <p:nvGrpSpPr>
          <p:cNvPr id="35" name="Group 32"/>
          <p:cNvGrpSpPr/>
          <p:nvPr/>
        </p:nvGrpSpPr>
        <p:grpSpPr>
          <a:xfrm>
            <a:off x="8937303" y="2959676"/>
            <a:ext cx="1489432" cy="1854748"/>
            <a:chOff x="4696093" y="636587"/>
            <a:chExt cx="3687878" cy="4654258"/>
          </a:xfrm>
        </p:grpSpPr>
        <p:sp>
          <p:nvSpPr>
            <p:cNvPr id="63" name="Freeform 18"/>
            <p:cNvSpPr>
              <a:spLocks/>
            </p:cNvSpPr>
            <p:nvPr/>
          </p:nvSpPr>
          <p:spPr bwMode="auto">
            <a:xfrm flipV="1">
              <a:off x="5219629" y="641350"/>
              <a:ext cx="2247881" cy="4649495"/>
            </a:xfrm>
            <a:custGeom>
              <a:avLst/>
              <a:gdLst>
                <a:gd name="T0" fmla="*/ 2147483647 w 9986"/>
                <a:gd name="T1" fmla="*/ 0 h 9245"/>
                <a:gd name="T2" fmla="*/ 0 w 9986"/>
                <a:gd name="T3" fmla="*/ 2147483647 h 9245"/>
                <a:gd name="T4" fmla="*/ 2147483647 w 9986"/>
                <a:gd name="T5" fmla="*/ 2147483647 h 9245"/>
                <a:gd name="T6" fmla="*/ 2147483647 w 9986"/>
                <a:gd name="T7" fmla="*/ 2147483647 h 9245"/>
                <a:gd name="T8" fmla="*/ 2147483647 w 9986"/>
                <a:gd name="T9" fmla="*/ 0 h 9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86"/>
                <a:gd name="T16" fmla="*/ 0 h 9245"/>
                <a:gd name="T17" fmla="*/ 9986 w 9986"/>
                <a:gd name="T18" fmla="*/ 9245 h 9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86" h="9245">
                  <a:moveTo>
                    <a:pt x="9924" y="0"/>
                  </a:moveTo>
                  <a:lnTo>
                    <a:pt x="0" y="3232"/>
                  </a:lnTo>
                  <a:cubicBezTo>
                    <a:pt x="162" y="5236"/>
                    <a:pt x="325" y="7241"/>
                    <a:pt x="487" y="9245"/>
                  </a:cubicBezTo>
                  <a:lnTo>
                    <a:pt x="9986" y="4548"/>
                  </a:lnTo>
                  <a:cubicBezTo>
                    <a:pt x="9965" y="2938"/>
                    <a:pt x="9938" y="1787"/>
                    <a:pt x="9924" y="0"/>
                  </a:cubicBezTo>
                  <a:close/>
                </a:path>
              </a:pathLst>
            </a:custGeom>
            <a:solidFill>
              <a:srgbClr val="CC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15"/>
            <p:cNvSpPr>
              <a:spLocks/>
            </p:cNvSpPr>
            <p:nvPr/>
          </p:nvSpPr>
          <p:spPr bwMode="auto">
            <a:xfrm flipV="1">
              <a:off x="5329164" y="636587"/>
              <a:ext cx="2138323" cy="2366963"/>
            </a:xfrm>
            <a:custGeom>
              <a:avLst/>
              <a:gdLst>
                <a:gd name="T0" fmla="*/ 0 w 10767"/>
                <a:gd name="T1" fmla="*/ 2147483647 h 10000"/>
                <a:gd name="T2" fmla="*/ 2147483647 w 10767"/>
                <a:gd name="T3" fmla="*/ 0 h 10000"/>
                <a:gd name="T4" fmla="*/ 0 60000 65536"/>
                <a:gd name="T5" fmla="*/ 0 60000 65536"/>
                <a:gd name="T6" fmla="*/ 0 w 10767"/>
                <a:gd name="T7" fmla="*/ 0 h 10000"/>
                <a:gd name="T8" fmla="*/ 10767 w 10767"/>
                <a:gd name="T9" fmla="*/ 10000 h 100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767" h="10000">
                  <a:moveTo>
                    <a:pt x="0" y="10000"/>
                  </a:moveTo>
                  <a:lnTo>
                    <a:pt x="10767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WordArt 7"/>
            <p:cNvSpPr>
              <a:spLocks noChangeArrowheads="1" noChangeShapeType="1" noTextEdit="1"/>
            </p:cNvSpPr>
            <p:nvPr/>
          </p:nvSpPr>
          <p:spPr bwMode="auto">
            <a:xfrm rot="2481492">
              <a:off x="4730142" y="2162022"/>
              <a:ext cx="3653829" cy="119049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65326"/>
                </a:avLst>
              </a:prstTxWarp>
              <a:scene3d>
                <a:camera prst="legacyObliqueTopRight">
                  <a:rot lat="20699986" lon="18900000" rev="0"/>
                </a:camera>
                <a:lightRig rig="legacyFlat3" dir="b"/>
              </a:scene3d>
              <a:sp3d extrusionH="190500" prstMaterial="legacyPlastic">
                <a:extrusionClr>
                  <a:srgbClr val="660033"/>
                </a:extrusionClr>
              </a:sp3d>
            </a:bodyPr>
            <a:lstStyle/>
            <a:p>
              <a:pPr algn="ctr"/>
              <a:r>
                <a:rPr lang="en-US" sz="2800" kern="10" dirty="0" smtClean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660033"/>
                      </a:gs>
                      <a:gs pos="50000">
                        <a:srgbClr val="FFFF99"/>
                      </a:gs>
                      <a:gs pos="100000">
                        <a:srgbClr val="660033"/>
                      </a:gs>
                    </a:gsLst>
                    <a:lin ang="4980000" scaled="1"/>
                  </a:gradFill>
                  <a:latin typeface="Arial Black"/>
                </a:rPr>
                <a:t>Operational</a:t>
              </a:r>
              <a:endParaRPr lang="en-US" sz="28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660033"/>
                    </a:gs>
                    <a:gs pos="50000">
                      <a:srgbClr val="FFFF99"/>
                    </a:gs>
                    <a:gs pos="100000">
                      <a:srgbClr val="660033"/>
                    </a:gs>
                  </a:gsLst>
                  <a:lin ang="4980000" scaled="1"/>
                </a:gradFill>
                <a:latin typeface="Arial Black"/>
              </a:endParaRPr>
            </a:p>
          </p:txBody>
        </p:sp>
        <p:sp>
          <p:nvSpPr>
            <p:cNvPr id="66" name="WordArt 7"/>
            <p:cNvSpPr>
              <a:spLocks noChangeArrowheads="1" noChangeShapeType="1" noTextEdit="1"/>
            </p:cNvSpPr>
            <p:nvPr/>
          </p:nvSpPr>
          <p:spPr bwMode="auto">
            <a:xfrm rot="2057992">
              <a:off x="4696093" y="3487835"/>
              <a:ext cx="3527476" cy="107502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63204"/>
                </a:avLst>
              </a:prstTxWarp>
              <a:scene3d>
                <a:camera prst="legacyObliqueTopRight">
                  <a:rot lat="20699986" lon="18900000" rev="0"/>
                </a:camera>
                <a:lightRig rig="legacyFlat3" dir="b"/>
              </a:scene3d>
              <a:sp3d extrusionH="190500" prstMaterial="legacyPlastic">
                <a:extrusionClr>
                  <a:srgbClr val="660033"/>
                </a:extrusionClr>
              </a:sp3d>
            </a:bodyPr>
            <a:lstStyle/>
            <a:p>
              <a:pPr algn="ctr"/>
              <a:r>
                <a:rPr lang="en-US" sz="2800" kern="10" dirty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660033"/>
                      </a:gs>
                      <a:gs pos="50000">
                        <a:srgbClr val="FFFF99"/>
                      </a:gs>
                      <a:gs pos="100000">
                        <a:srgbClr val="660033"/>
                      </a:gs>
                    </a:gsLst>
                    <a:lin ang="4980000" scaled="1"/>
                  </a:gradFill>
                  <a:latin typeface="Arial Black"/>
                </a:rPr>
                <a:t>Alignment</a:t>
              </a:r>
            </a:p>
          </p:txBody>
        </p:sp>
      </p:grpSp>
      <p:grpSp>
        <p:nvGrpSpPr>
          <p:cNvPr id="37" name="Group 158"/>
          <p:cNvGrpSpPr/>
          <p:nvPr/>
        </p:nvGrpSpPr>
        <p:grpSpPr>
          <a:xfrm>
            <a:off x="1221744" y="5925843"/>
            <a:ext cx="9669164" cy="525725"/>
            <a:chOff x="4267199" y="4016186"/>
            <a:chExt cx="7488179" cy="1580720"/>
          </a:xfrm>
        </p:grpSpPr>
        <p:sp>
          <p:nvSpPr>
            <p:cNvPr id="68" name="Plaque 67"/>
            <p:cNvSpPr/>
            <p:nvPr/>
          </p:nvSpPr>
          <p:spPr>
            <a:xfrm>
              <a:off x="4267199" y="4016186"/>
              <a:ext cx="7475602" cy="1580720"/>
            </a:xfrm>
            <a:prstGeom prst="plaque">
              <a:avLst/>
            </a:prstGeom>
            <a:solidFill>
              <a:srgbClr val="FAEF9E"/>
            </a:solidFill>
            <a:scene3d>
              <a:camera prst="orthographicFront"/>
              <a:lightRig rig="contrasting" dir="t"/>
            </a:scene3d>
            <a:sp3d contourW="31750" prstMaterial="dkEdge">
              <a:bevelT w="101600" h="114300" prst="angle"/>
              <a:bevelB w="120650" h="317500"/>
              <a:extrusionClr>
                <a:srgbClr val="FFC000"/>
              </a:extrusionClr>
              <a:contourClr>
                <a:srgbClr val="FAEF9E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350427" y="4187913"/>
              <a:ext cx="7404951" cy="1110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Value Delivered </a:t>
              </a:r>
              <a:r>
                <a:rPr lang="en-US" b="1" dirty="0" smtClean="0">
                  <a:sym typeface="Wingdings" pitchFamily="2" charset="2"/>
                </a:rPr>
                <a:t></a:t>
              </a:r>
              <a:r>
                <a:rPr lang="en-US" dirty="0" smtClean="0"/>
                <a:t>	</a:t>
              </a:r>
              <a:r>
                <a:rPr lang="en-US" b="1" dirty="0" smtClean="0"/>
                <a:t>Synergistic System Producing Massive Advantage &amp; Employee Engagement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0"/>
                            </p:stCondLst>
                            <p:childTnLst>
                              <p:par>
                                <p:cTn id="4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000"/>
                            </p:stCondLst>
                            <p:childTnLst>
                              <p:par>
                                <p:cTn id="5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15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build="p"/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Content Placeholder 89" descr="Universal Passport Apps.JPG"/>
          <p:cNvPicPr>
            <a:picLocks noGrp="1"/>
          </p:cNvPicPr>
          <p:nvPr>
            <p:ph idx="1"/>
          </p:nvPr>
        </p:nvPicPr>
        <p:blipFill rotWithShape="1">
          <a:blip r:embed="rId2"/>
          <a:srcRect t="9142"/>
          <a:stretch/>
        </p:blipFill>
        <p:spPr>
          <a:xfrm>
            <a:off x="4900372" y="1506072"/>
            <a:ext cx="6327918" cy="50067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	</a:t>
            </a:r>
            <a:r>
              <a:rPr lang="en-US" dirty="0" smtClean="0"/>
              <a:t>        a</a:t>
            </a:r>
            <a:r>
              <a:rPr lang="en-US" sz="2800" dirty="0" smtClean="0"/>
              <a:t>pplications of Alignment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                </a:t>
            </a:r>
            <a:r>
              <a:rPr lang="en-US" sz="3600" dirty="0" smtClean="0"/>
              <a:t>A</a:t>
            </a:r>
            <a:r>
              <a:rPr lang="en-US" sz="2800" dirty="0" smtClean="0"/>
              <a:t>rchitecture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11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4294967295"/>
          </p:nvPr>
        </p:nvSpPr>
        <p:spPr>
          <a:xfrm>
            <a:off x="3936020" y="3578045"/>
            <a:ext cx="3330391" cy="82391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6600"/>
                </a:solidFill>
                <a:sym typeface="Wingdings" pitchFamily="2" charset="2"/>
              </a:rPr>
              <a:t>Six</a:t>
            </a:r>
            <a:br>
              <a:rPr lang="en-US" dirty="0" smtClean="0">
                <a:solidFill>
                  <a:srgbClr val="006600"/>
                </a:solidFill>
                <a:sym typeface="Wingdings" pitchFamily="2" charset="2"/>
              </a:rPr>
            </a:br>
            <a:r>
              <a:rPr lang="en-US" dirty="0" smtClean="0">
                <a:solidFill>
                  <a:srgbClr val="006600"/>
                </a:solidFill>
                <a:sym typeface="Wingdings" pitchFamily="2" charset="2"/>
              </a:rPr>
              <a:t> </a:t>
            </a:r>
            <a:r>
              <a:rPr lang="en-US" dirty="0">
                <a:solidFill>
                  <a:srgbClr val="006600"/>
                </a:solidFill>
              </a:rPr>
              <a:t>Architectures </a:t>
            </a:r>
            <a:r>
              <a:rPr lang="en-US" dirty="0" smtClean="0">
                <a:solidFill>
                  <a:srgbClr val="006600"/>
                </a:solidFill>
              </a:rPr>
              <a:t/>
            </a:r>
            <a:br>
              <a:rPr lang="en-US" dirty="0" smtClean="0">
                <a:solidFill>
                  <a:srgbClr val="006600"/>
                </a:solidFill>
              </a:rPr>
            </a:br>
            <a:r>
              <a:rPr lang="en-US" dirty="0" smtClean="0">
                <a:solidFill>
                  <a:srgbClr val="006600"/>
                </a:solidFill>
              </a:rPr>
              <a:t> become a</a:t>
            </a:r>
            <a:br>
              <a:rPr lang="en-US" dirty="0" smtClean="0">
                <a:solidFill>
                  <a:srgbClr val="006600"/>
                </a:solidFill>
              </a:rPr>
            </a:br>
            <a:r>
              <a:rPr lang="en-US" dirty="0" smtClean="0">
                <a:solidFill>
                  <a:srgbClr val="006600"/>
                </a:solidFill>
              </a:rPr>
              <a:t> </a:t>
            </a:r>
            <a:r>
              <a:rPr lang="en-US" b="1" i="1" dirty="0" smtClean="0">
                <a:solidFill>
                  <a:srgbClr val="006600"/>
                </a:solidFill>
              </a:rPr>
              <a:t>Systems</a:t>
            </a:r>
            <a:br>
              <a:rPr lang="en-US" b="1" i="1" dirty="0" smtClean="0">
                <a:solidFill>
                  <a:srgbClr val="006600"/>
                </a:solidFill>
              </a:rPr>
            </a:br>
            <a:r>
              <a:rPr lang="en-US" b="1" i="1" dirty="0" smtClean="0">
                <a:solidFill>
                  <a:srgbClr val="006600"/>
                </a:solidFill>
              </a:rPr>
              <a:t> Framework </a:t>
            </a:r>
            <a:r>
              <a:rPr lang="en-US" dirty="0" smtClean="0">
                <a:solidFill>
                  <a:srgbClr val="006600"/>
                </a:solidFill>
              </a:rPr>
              <a:t/>
            </a:r>
            <a:br>
              <a:rPr lang="en-US" dirty="0" smtClean="0">
                <a:solidFill>
                  <a:srgbClr val="006600"/>
                </a:solidFill>
              </a:rPr>
            </a:br>
            <a:r>
              <a:rPr lang="en-US" dirty="0" smtClean="0">
                <a:solidFill>
                  <a:srgbClr val="006600"/>
                </a:solidFill>
              </a:rPr>
              <a:t> for </a:t>
            </a:r>
            <a:r>
              <a:rPr lang="en-US" dirty="0">
                <a:solidFill>
                  <a:srgbClr val="006600"/>
                </a:solidFill>
              </a:rPr>
              <a:t>Organization </a:t>
            </a:r>
            <a:r>
              <a:rPr lang="en-US" dirty="0" smtClean="0">
                <a:solidFill>
                  <a:srgbClr val="006600"/>
                </a:solidFill>
              </a:rPr>
              <a:t/>
            </a:r>
            <a:br>
              <a:rPr lang="en-US" dirty="0" smtClean="0">
                <a:solidFill>
                  <a:srgbClr val="006600"/>
                </a:solidFill>
              </a:rPr>
            </a:br>
            <a:r>
              <a:rPr lang="en-US" dirty="0" smtClean="0">
                <a:solidFill>
                  <a:srgbClr val="006600"/>
                </a:solidFill>
              </a:rPr>
              <a:t> Transformation </a:t>
            </a:r>
            <a:r>
              <a:rPr lang="en-US" sz="1600" dirty="0" smtClean="0">
                <a:solidFill>
                  <a:srgbClr val="006600"/>
                </a:solidFill>
              </a:rPr>
              <a:t/>
            </a:r>
            <a:br>
              <a:rPr lang="en-US" sz="1600" dirty="0" smtClean="0">
                <a:solidFill>
                  <a:srgbClr val="006600"/>
                </a:solidFill>
              </a:rPr>
            </a:br>
            <a:r>
              <a:rPr lang="en-US" sz="1600" dirty="0" smtClean="0">
                <a:solidFill>
                  <a:srgbClr val="006600"/>
                </a:solidFill>
              </a:rPr>
              <a:t>	     </a:t>
            </a:r>
            <a:r>
              <a:rPr lang="en-US" sz="2000" dirty="0" smtClean="0">
                <a:solidFill>
                  <a:srgbClr val="006600"/>
                </a:solidFill>
              </a:rPr>
              <a:t>(see Appendix)</a:t>
            </a:r>
            <a:endParaRPr lang="en-US" dirty="0">
              <a:solidFill>
                <a:srgbClr val="0066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9" name="Picture 18" descr="Trusted to Lead Series op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7182" y="5827593"/>
            <a:ext cx="948387" cy="1016638"/>
          </a:xfrm>
          <a:prstGeom prst="rect">
            <a:avLst/>
          </a:prstGeom>
        </p:spPr>
      </p:pic>
      <p:grpSp>
        <p:nvGrpSpPr>
          <p:cNvPr id="56" name="Group 55"/>
          <p:cNvGrpSpPr/>
          <p:nvPr/>
        </p:nvGrpSpPr>
        <p:grpSpPr>
          <a:xfrm>
            <a:off x="738868" y="4827851"/>
            <a:ext cx="3041750" cy="1308208"/>
            <a:chOff x="738868" y="4827851"/>
            <a:chExt cx="3041750" cy="1308208"/>
          </a:xfrm>
        </p:grpSpPr>
        <p:sp>
          <p:nvSpPr>
            <p:cNvPr id="70" name="Chevron 2"/>
            <p:cNvSpPr/>
            <p:nvPr/>
          </p:nvSpPr>
          <p:spPr>
            <a:xfrm rot="16200000">
              <a:off x="1605639" y="3961080"/>
              <a:ext cx="1308208" cy="3041750"/>
            </a:xfrm>
            <a:prstGeom prst="chevron">
              <a:avLst>
                <a:gd name="adj" fmla="val 34783"/>
              </a:avLst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" name="TextBox 3"/>
            <p:cNvSpPr txBox="1"/>
            <p:nvPr/>
          </p:nvSpPr>
          <p:spPr>
            <a:xfrm>
              <a:off x="762584" y="4960010"/>
              <a:ext cx="2910217" cy="1065229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39987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pc="290" dirty="0" smtClean="0">
                  <a:solidFill>
                    <a:srgbClr val="FFFF00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</a:rPr>
                <a:t> </a:t>
              </a: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H</a:t>
              </a:r>
              <a:r>
                <a:rPr lang="en-US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uman </a:t>
              </a: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d</a:t>
              </a:r>
              <a:r>
                <a:rPr lang="en-US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rives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72" name="TextBox 4"/>
          <p:cNvSpPr txBox="1"/>
          <p:nvPr/>
        </p:nvSpPr>
        <p:spPr>
          <a:xfrm>
            <a:off x="1052088" y="5781983"/>
            <a:ext cx="2409646" cy="418689"/>
          </a:xfrm>
          <a:prstGeom prst="rect">
            <a:avLst/>
          </a:prstGeom>
          <a:noFill/>
        </p:spPr>
        <p:txBody>
          <a:bodyPr wrap="square" rtlCol="0">
            <a:prstTxWarp prst="textTriangle">
              <a:avLst>
                <a:gd name="adj" fmla="val 74781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70000"/>
              </a:lnSpc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ARCHITECTUREs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73" name="Group 60"/>
          <p:cNvGrpSpPr/>
          <p:nvPr/>
        </p:nvGrpSpPr>
        <p:grpSpPr>
          <a:xfrm>
            <a:off x="741141" y="3987120"/>
            <a:ext cx="3041750" cy="1295439"/>
            <a:chOff x="2984953" y="874690"/>
            <a:chExt cx="3041750" cy="1450635"/>
          </a:xfrm>
        </p:grpSpPr>
        <p:sp>
          <p:nvSpPr>
            <p:cNvPr id="74" name="Chevron 73"/>
            <p:cNvSpPr/>
            <p:nvPr/>
          </p:nvSpPr>
          <p:spPr>
            <a:xfrm rot="16200000">
              <a:off x="3780510" y="79133"/>
              <a:ext cx="1450635" cy="3041750"/>
            </a:xfrm>
            <a:prstGeom prst="chevron">
              <a:avLst>
                <a:gd name="adj" fmla="val 35425"/>
              </a:avLst>
            </a:prstGeom>
            <a:blipFill>
              <a:blip r:embed="rId5"/>
              <a:tile tx="0" ty="0" sx="100000" sy="100000" flip="none" algn="tl"/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291740" y="1024620"/>
              <a:ext cx="2408770" cy="1029398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35644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 Trust </a:t>
              </a:r>
              <a:r>
                <a:rPr lang="en-US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 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76" name="Group 51"/>
          <p:cNvGrpSpPr/>
          <p:nvPr/>
        </p:nvGrpSpPr>
        <p:grpSpPr>
          <a:xfrm>
            <a:off x="735936" y="3203062"/>
            <a:ext cx="3041750" cy="1252726"/>
            <a:chOff x="3663863" y="2257342"/>
            <a:chExt cx="3041750" cy="1450635"/>
          </a:xfrm>
        </p:grpSpPr>
        <p:sp>
          <p:nvSpPr>
            <p:cNvPr id="77" name="Chevron 13"/>
            <p:cNvSpPr/>
            <p:nvPr/>
          </p:nvSpPr>
          <p:spPr>
            <a:xfrm rot="16200000">
              <a:off x="4459420" y="1461785"/>
              <a:ext cx="1450635" cy="3041750"/>
            </a:xfrm>
            <a:prstGeom prst="chevron">
              <a:avLst>
                <a:gd name="adj" fmla="val 37178"/>
              </a:avLst>
            </a:prstGeom>
            <a:blipFill>
              <a:blip r:embed="rId6" cstate="print"/>
              <a:tile tx="0" ty="0" sx="100000" sy="100000" flip="none" algn="tl"/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8" name="TextBox 14"/>
            <p:cNvSpPr txBox="1"/>
            <p:nvPr/>
          </p:nvSpPr>
          <p:spPr>
            <a:xfrm>
              <a:off x="3775215" y="2418120"/>
              <a:ext cx="2822568" cy="1058761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48507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pc="29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 </a:t>
              </a: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culture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79" name="Group 51"/>
          <p:cNvGrpSpPr/>
          <p:nvPr/>
        </p:nvGrpSpPr>
        <p:grpSpPr>
          <a:xfrm>
            <a:off x="737855" y="2401159"/>
            <a:ext cx="3041750" cy="1265392"/>
            <a:chOff x="3663850" y="3074067"/>
            <a:chExt cx="3041750" cy="1265392"/>
          </a:xfrm>
        </p:grpSpPr>
        <p:sp>
          <p:nvSpPr>
            <p:cNvPr id="80" name="Chevron 79"/>
            <p:cNvSpPr/>
            <p:nvPr/>
          </p:nvSpPr>
          <p:spPr>
            <a:xfrm rot="16200000">
              <a:off x="4552029" y="2185888"/>
              <a:ext cx="1265392" cy="3041750"/>
            </a:xfrm>
            <a:prstGeom prst="chevron">
              <a:avLst>
                <a:gd name="adj" fmla="val 36899"/>
              </a:avLst>
            </a:prstGeom>
            <a:solidFill>
              <a:srgbClr val="9A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780135" y="3237158"/>
              <a:ext cx="2822568" cy="930425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49038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pc="29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 </a:t>
              </a: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innovation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82" name="Group 51"/>
          <p:cNvGrpSpPr/>
          <p:nvPr/>
        </p:nvGrpSpPr>
        <p:grpSpPr>
          <a:xfrm>
            <a:off x="742775" y="1431857"/>
            <a:ext cx="3041750" cy="1450635"/>
            <a:chOff x="3663850" y="2260752"/>
            <a:chExt cx="3041750" cy="1450635"/>
          </a:xfrm>
        </p:grpSpPr>
        <p:sp>
          <p:nvSpPr>
            <p:cNvPr id="83" name="Chevron 82"/>
            <p:cNvSpPr/>
            <p:nvPr/>
          </p:nvSpPr>
          <p:spPr>
            <a:xfrm rot="16200000">
              <a:off x="4459407" y="1465195"/>
              <a:ext cx="1450635" cy="3041750"/>
            </a:xfrm>
            <a:prstGeom prst="chevron">
              <a:avLst>
                <a:gd name="adj" fmla="val 32484"/>
              </a:avLst>
            </a:prstGeom>
            <a:solidFill>
              <a:srgbClr val="76B53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775215" y="2448746"/>
              <a:ext cx="2822568" cy="1006972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45896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Economics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85" name="Group 51"/>
          <p:cNvGrpSpPr/>
          <p:nvPr/>
        </p:nvGrpSpPr>
        <p:grpSpPr>
          <a:xfrm>
            <a:off x="747258" y="454709"/>
            <a:ext cx="3041750" cy="1450635"/>
            <a:chOff x="3663850" y="2260752"/>
            <a:chExt cx="3041750" cy="1450635"/>
          </a:xfrm>
        </p:grpSpPr>
        <p:sp>
          <p:nvSpPr>
            <p:cNvPr id="86" name="Chevron 85"/>
            <p:cNvSpPr/>
            <p:nvPr/>
          </p:nvSpPr>
          <p:spPr>
            <a:xfrm rot="16200000">
              <a:off x="4459407" y="1465195"/>
              <a:ext cx="1450635" cy="3041750"/>
            </a:xfrm>
            <a:prstGeom prst="chevron">
              <a:avLst>
                <a:gd name="adj" fmla="val 32484"/>
              </a:avLst>
            </a:prstGeom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775215" y="2448746"/>
              <a:ext cx="2822568" cy="1006972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45896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Leadership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247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8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3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    Organizational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     </a:t>
            </a:r>
            <a:r>
              <a:rPr lang="en-US" sz="4800" dirty="0" smtClean="0"/>
              <a:t>i</a:t>
            </a:r>
            <a:r>
              <a:rPr lang="en-US" dirty="0" smtClean="0"/>
              <a:t>mpact</a:t>
            </a:r>
            <a:endParaRPr lang="en-US" sz="4800" dirty="0"/>
          </a:p>
        </p:txBody>
      </p:sp>
      <p:sp>
        <p:nvSpPr>
          <p:cNvPr id="19" name="Content Placeholder 18"/>
          <p:cNvSpPr>
            <a:spLocks noGrp="1"/>
          </p:cNvSpPr>
          <p:nvPr>
            <p:ph sz="half" idx="1"/>
          </p:nvPr>
        </p:nvSpPr>
        <p:spPr>
          <a:xfrm>
            <a:off x="4394517" y="1661849"/>
            <a:ext cx="7328910" cy="4351338"/>
          </a:xfrm>
        </p:spPr>
        <p:txBody>
          <a:bodyPr/>
          <a:lstStyle/>
          <a:p>
            <a:r>
              <a:rPr lang="en-US" dirty="0" smtClean="0"/>
              <a:t>Six </a:t>
            </a:r>
            <a:r>
              <a:rPr lang="en-US" dirty="0" smtClean="0"/>
              <a:t>Integrated Collaborative Architectures Produce 25% Greater Competitive Advantage 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Increased Communications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Increased Trust &amp; Teamwork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Increased Employee Retention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Increased Problem Solving 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Increased Innovation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Increased Speed &amp; Flow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Increased Value Creation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Increased Performance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Increased Productivity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Increased Profitability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7" name="Picture 16" descr="Trusted to Lead Series ope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58297" y="143512"/>
            <a:ext cx="1419366" cy="1521512"/>
          </a:xfrm>
          <a:prstGeom prst="rect">
            <a:avLst/>
          </a:prstGeom>
        </p:spPr>
      </p:pic>
      <p:grpSp>
        <p:nvGrpSpPr>
          <p:cNvPr id="3" name="Group 1"/>
          <p:cNvGrpSpPr/>
          <p:nvPr/>
        </p:nvGrpSpPr>
        <p:grpSpPr>
          <a:xfrm>
            <a:off x="806103" y="4877737"/>
            <a:ext cx="3041750" cy="1469883"/>
            <a:chOff x="2984955" y="2357737"/>
            <a:chExt cx="3041750" cy="1469883"/>
          </a:xfrm>
        </p:grpSpPr>
        <p:sp>
          <p:nvSpPr>
            <p:cNvPr id="22" name="Chevron 2"/>
            <p:cNvSpPr/>
            <p:nvPr/>
          </p:nvSpPr>
          <p:spPr>
            <a:xfrm rot="16200000">
              <a:off x="3780512" y="1562180"/>
              <a:ext cx="1450635" cy="3041750"/>
            </a:xfrm>
            <a:prstGeom prst="chevron">
              <a:avLst>
                <a:gd name="adj" fmla="val 31335"/>
              </a:avLst>
            </a:prstGeom>
            <a:blipFill>
              <a:blip r:embed="rId3" cstate="print"/>
              <a:tile tx="0" ty="0" sx="100000" sy="100000" flip="none" algn="tl"/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TextBox 3"/>
            <p:cNvSpPr txBox="1"/>
            <p:nvPr/>
          </p:nvSpPr>
          <p:spPr>
            <a:xfrm>
              <a:off x="3008671" y="2427747"/>
              <a:ext cx="2910217" cy="1291670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35644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pc="290" dirty="0" smtClean="0">
                  <a:solidFill>
                    <a:srgbClr val="FFFF00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</a:rPr>
                <a:t> </a:t>
              </a: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H</a:t>
              </a:r>
              <a:r>
                <a:rPr lang="en-US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uman </a:t>
              </a: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d</a:t>
              </a:r>
              <a:r>
                <a:rPr lang="en-US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rives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24" name="TextBox 4"/>
            <p:cNvSpPr txBox="1"/>
            <p:nvPr/>
          </p:nvSpPr>
          <p:spPr>
            <a:xfrm>
              <a:off x="3298175" y="3363347"/>
              <a:ext cx="2409646" cy="464273"/>
            </a:xfrm>
            <a:prstGeom prst="rect">
              <a:avLst/>
            </a:prstGeom>
            <a:noFill/>
          </p:spPr>
          <p:txBody>
            <a:bodyPr wrap="square" rtlCol="0">
              <a:prstTxWarp prst="textTriangle">
                <a:avLst>
                  <a:gd name="adj" fmla="val 74781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70000"/>
                </a:lnSpc>
              </a:pPr>
              <a:r>
                <a:rPr lang="en-US" dirty="0" smtClean="0">
                  <a:solidFill>
                    <a:schemeClr val="bg2">
                      <a:lumMod val="25000"/>
                    </a:schemeClr>
                  </a:solidFill>
                  <a:latin typeface="Arial Black" pitchFamily="34" charset="0"/>
                </a:rPr>
                <a:t>ARCHITECTUREs</a:t>
              </a:r>
              <a:endParaRPr 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4" name="Group 60"/>
          <p:cNvGrpSpPr/>
          <p:nvPr/>
        </p:nvGrpSpPr>
        <p:grpSpPr>
          <a:xfrm>
            <a:off x="810009" y="3996425"/>
            <a:ext cx="3037842" cy="1340013"/>
            <a:chOff x="2988861" y="928029"/>
            <a:chExt cx="3037842" cy="1460859"/>
          </a:xfrm>
        </p:grpSpPr>
        <p:sp>
          <p:nvSpPr>
            <p:cNvPr id="26" name="Chevron 25"/>
            <p:cNvSpPr/>
            <p:nvPr/>
          </p:nvSpPr>
          <p:spPr>
            <a:xfrm rot="16200000">
              <a:off x="3777352" y="139538"/>
              <a:ext cx="1460859" cy="3037842"/>
            </a:xfrm>
            <a:prstGeom prst="chevron">
              <a:avLst>
                <a:gd name="adj" fmla="val 34439"/>
              </a:avLst>
            </a:prstGeom>
            <a:blipFill>
              <a:blip r:embed="rId4"/>
              <a:tile tx="0" ty="0" sx="100000" sy="100000" flip="none" algn="tl"/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291740" y="1024620"/>
              <a:ext cx="2408770" cy="1138814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35644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 Trust </a:t>
              </a:r>
              <a:r>
                <a:rPr lang="en-US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 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5" name="Group 51"/>
          <p:cNvGrpSpPr/>
          <p:nvPr/>
        </p:nvGrpSpPr>
        <p:grpSpPr>
          <a:xfrm>
            <a:off x="803171" y="3203062"/>
            <a:ext cx="3041750" cy="1252726"/>
            <a:chOff x="3663863" y="2257342"/>
            <a:chExt cx="3041750" cy="1450635"/>
          </a:xfrm>
        </p:grpSpPr>
        <p:sp>
          <p:nvSpPr>
            <p:cNvPr id="29" name="Chevron 13"/>
            <p:cNvSpPr/>
            <p:nvPr/>
          </p:nvSpPr>
          <p:spPr>
            <a:xfrm rot="16200000">
              <a:off x="4459420" y="1461785"/>
              <a:ext cx="1450635" cy="3041750"/>
            </a:xfrm>
            <a:prstGeom prst="chevron">
              <a:avLst>
                <a:gd name="adj" fmla="val 37178"/>
              </a:avLst>
            </a:prstGeom>
            <a:blipFill>
              <a:blip r:embed="rId5" cstate="print"/>
              <a:tile tx="0" ty="0" sx="100000" sy="100000" flip="none" algn="tl"/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" name="TextBox 14"/>
            <p:cNvSpPr txBox="1"/>
            <p:nvPr/>
          </p:nvSpPr>
          <p:spPr>
            <a:xfrm>
              <a:off x="3775215" y="2418120"/>
              <a:ext cx="2822568" cy="1058761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48507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pc="29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 </a:t>
              </a: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culture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6" name="Group 51"/>
          <p:cNvGrpSpPr/>
          <p:nvPr/>
        </p:nvGrpSpPr>
        <p:grpSpPr>
          <a:xfrm>
            <a:off x="805090" y="2401159"/>
            <a:ext cx="3041750" cy="1265392"/>
            <a:chOff x="3663850" y="3074067"/>
            <a:chExt cx="3041750" cy="1265392"/>
          </a:xfrm>
        </p:grpSpPr>
        <p:sp>
          <p:nvSpPr>
            <p:cNvPr id="32" name="Chevron 31"/>
            <p:cNvSpPr/>
            <p:nvPr/>
          </p:nvSpPr>
          <p:spPr>
            <a:xfrm rot="16200000">
              <a:off x="4552029" y="2185888"/>
              <a:ext cx="1265392" cy="3041750"/>
            </a:xfrm>
            <a:prstGeom prst="chevron">
              <a:avLst>
                <a:gd name="adj" fmla="val 36899"/>
              </a:avLst>
            </a:prstGeom>
            <a:solidFill>
              <a:srgbClr val="9A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780135" y="3237158"/>
              <a:ext cx="2822568" cy="930425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49038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pc="29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 </a:t>
              </a: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innovation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8" name="Group 51"/>
          <p:cNvGrpSpPr/>
          <p:nvPr/>
        </p:nvGrpSpPr>
        <p:grpSpPr>
          <a:xfrm>
            <a:off x="810010" y="1431857"/>
            <a:ext cx="3041750" cy="1450635"/>
            <a:chOff x="3663850" y="2260752"/>
            <a:chExt cx="3041750" cy="1450635"/>
          </a:xfrm>
        </p:grpSpPr>
        <p:sp>
          <p:nvSpPr>
            <p:cNvPr id="35" name="Chevron 34"/>
            <p:cNvSpPr/>
            <p:nvPr/>
          </p:nvSpPr>
          <p:spPr>
            <a:xfrm rot="16200000">
              <a:off x="4459407" y="1465195"/>
              <a:ext cx="1450635" cy="3041750"/>
            </a:xfrm>
            <a:prstGeom prst="chevron">
              <a:avLst>
                <a:gd name="adj" fmla="val 32484"/>
              </a:avLst>
            </a:prstGeom>
            <a:solidFill>
              <a:srgbClr val="76B53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775215" y="2448746"/>
              <a:ext cx="2822568" cy="1006972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45896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Economics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  <p:pic>
        <p:nvPicPr>
          <p:cNvPr id="25" name="Picture 24" descr="25% Competitive Advantag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572313" y="2926347"/>
            <a:ext cx="3126990" cy="2779546"/>
          </a:xfrm>
          <a:prstGeom prst="rect">
            <a:avLst/>
          </a:prstGeom>
        </p:spPr>
      </p:pic>
      <p:grpSp>
        <p:nvGrpSpPr>
          <p:cNvPr id="28" name="Group 51"/>
          <p:cNvGrpSpPr/>
          <p:nvPr/>
        </p:nvGrpSpPr>
        <p:grpSpPr>
          <a:xfrm>
            <a:off x="814493" y="454709"/>
            <a:ext cx="3041750" cy="1450635"/>
            <a:chOff x="3663850" y="2260752"/>
            <a:chExt cx="3041750" cy="1450635"/>
          </a:xfrm>
        </p:grpSpPr>
        <p:sp>
          <p:nvSpPr>
            <p:cNvPr id="31" name="Chevron 30"/>
            <p:cNvSpPr/>
            <p:nvPr/>
          </p:nvSpPr>
          <p:spPr>
            <a:xfrm rot="16200000">
              <a:off x="4459407" y="1465195"/>
              <a:ext cx="1450635" cy="3041750"/>
            </a:xfrm>
            <a:prstGeom prst="chevron">
              <a:avLst>
                <a:gd name="adj" fmla="val 32484"/>
              </a:avLst>
            </a:prstGeom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775215" y="2448746"/>
              <a:ext cx="2822568" cy="1006972"/>
            </a:xfrm>
            <a:prstGeom prst="rect">
              <a:avLst/>
            </a:prstGeom>
            <a:noFill/>
          </p:spPr>
          <p:txBody>
            <a:bodyPr wrap="none" rtlCol="0">
              <a:prstTxWarp prst="textChevron">
                <a:avLst>
                  <a:gd name="adj" fmla="val 45896"/>
                </a:avLst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800" b="1" kern="0" spc="300" dirty="0" smtClean="0">
                  <a:ln>
                    <a:solidFill>
                      <a:srgbClr val="FFFF00"/>
                    </a:solidFill>
                  </a:ln>
                  <a:solidFill>
                    <a:srgbClr val="FFE83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Engravers MT" pitchFamily="18" charset="0"/>
                </a:rPr>
                <a:t>Leadership</a:t>
              </a:r>
              <a:endParaRPr lang="en-US" spc="290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0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0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000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42294"/>
            <a:ext cx="10515600" cy="107371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G</a:t>
            </a:r>
            <a:r>
              <a:rPr lang="en-US" sz="3200" dirty="0" smtClean="0"/>
              <a:t>lobal</a:t>
            </a:r>
            <a:r>
              <a:rPr lang="en-US" dirty="0" smtClean="0"/>
              <a:t> i</a:t>
            </a:r>
            <a:r>
              <a:rPr lang="en-US" sz="3200" dirty="0" smtClean="0"/>
              <a:t>mpact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6564" y="3040548"/>
            <a:ext cx="5157787" cy="1066003"/>
          </a:xfrm>
        </p:spPr>
        <p:txBody>
          <a:bodyPr anchor="t"/>
          <a:lstStyle/>
          <a:p>
            <a:r>
              <a:rPr lang="en-US" dirty="0" smtClean="0"/>
              <a:t>OBJECTIVE: </a:t>
            </a:r>
            <a:br>
              <a:rPr lang="en-US" dirty="0" smtClean="0"/>
            </a:br>
            <a:r>
              <a:rPr lang="en-US" sz="2000" dirty="0" smtClean="0"/>
              <a:t>Use Collaborative Leadership and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ISO </a:t>
            </a:r>
            <a:r>
              <a:rPr lang="en-US" sz="2000" dirty="0" smtClean="0"/>
              <a:t>Collaborative Standards leverage to</a:t>
            </a:r>
            <a:r>
              <a:rPr lang="en-US" sz="2000" dirty="0" smtClean="0"/>
              <a:t>:</a:t>
            </a:r>
            <a:endParaRPr lang="en-US" sz="2000" dirty="0" smtClean="0"/>
          </a:p>
        </p:txBody>
      </p:sp>
      <p:pic>
        <p:nvPicPr>
          <p:cNvPr id="16" name="Content Placeholder 15" descr="Leverage ISO &amp; Coll Ldrshp.pn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284922" y="2826251"/>
            <a:ext cx="6103142" cy="3683738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7" name="Picture 16" descr="Trusted to Lead Series op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41945" y="34328"/>
            <a:ext cx="1419366" cy="152151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450305" y="1312260"/>
            <a:ext cx="719838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latin typeface="Rockwell" panose="020B0604020202020204" charset="0"/>
              </a:rPr>
              <a:t>C</a:t>
            </a:r>
            <a:r>
              <a:rPr lang="en-US" sz="4000" b="1" cap="small" dirty="0" smtClean="0">
                <a:solidFill>
                  <a:schemeClr val="accent5">
                    <a:lumMod val="50000"/>
                  </a:schemeClr>
                </a:solidFill>
                <a:latin typeface="Rockwell" panose="020B0604020202020204" charset="0"/>
              </a:rPr>
              <a:t>ollaborative Excellence </a:t>
            </a: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Rockwell" panose="020B0604020202020204" charset="0"/>
              </a:rPr>
              <a:t/>
            </a:r>
            <a:b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Rockwell" panose="020B0604020202020204" charset="0"/>
              </a:rPr>
            </a:b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Rockwell" panose="020B0604020202020204" charset="0"/>
              </a:rPr>
              <a:t>Aimed at Elevating the </a:t>
            </a:r>
            <a:r>
              <a:rPr lang="en-US" sz="2400" cap="small" dirty="0" smtClean="0">
                <a:solidFill>
                  <a:schemeClr val="accent5">
                    <a:lumMod val="50000"/>
                  </a:schemeClr>
                </a:solidFill>
                <a:latin typeface="Rockwell" panose="020B0604020202020204" charset="0"/>
              </a:rPr>
              <a:t>Capabilities </a:t>
            </a: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Rockwell" panose="020B0604020202020204" charset="0"/>
              </a:rPr>
              <a:t>of</a:t>
            </a:r>
            <a:r>
              <a:rPr lang="en-US" sz="2400" cap="small" dirty="0" smtClean="0">
                <a:solidFill>
                  <a:schemeClr val="accent5">
                    <a:lumMod val="50000"/>
                  </a:schemeClr>
                </a:solidFill>
                <a:latin typeface="Rockwell" panose="020B0604020202020204" charset="0"/>
              </a:rPr>
              <a:t> Leadership</a:t>
            </a:r>
            <a:endParaRPr lang="en-US" sz="2400" cap="small" dirty="0">
              <a:solidFill>
                <a:schemeClr val="accent5">
                  <a:lumMod val="50000"/>
                </a:schemeClr>
              </a:solidFill>
              <a:latin typeface="Rockwell" panose="020B0604020202020204" charset="0"/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415409" y="3994821"/>
            <a:ext cx="5157787" cy="1716664"/>
          </a:xfrm>
        </p:spPr>
        <p:txBody>
          <a:bodyPr anchor="t"/>
          <a:lstStyle/>
          <a:p>
            <a:r>
              <a:rPr lang="en-US" sz="2800" dirty="0" smtClean="0">
                <a:solidFill>
                  <a:srgbClr val="9A0000"/>
                </a:solidFill>
                <a:latin typeface="Book Antiqua" panose="02040602050305030304" pitchFamily="18" charset="0"/>
              </a:rPr>
              <a:t>Elevate </a:t>
            </a:r>
            <a:r>
              <a:rPr lang="en-US" sz="2800" dirty="0" smtClean="0">
                <a:solidFill>
                  <a:srgbClr val="9A0000"/>
                </a:solidFill>
                <a:latin typeface="Book Antiqua" panose="02040602050305030304" pitchFamily="18" charset="0"/>
              </a:rPr>
              <a:t>the Course of History, </a:t>
            </a:r>
            <a:br>
              <a:rPr lang="en-US" sz="2800" dirty="0" smtClean="0">
                <a:solidFill>
                  <a:srgbClr val="9A0000"/>
                </a:solidFill>
                <a:latin typeface="Book Antiqua" panose="02040602050305030304" pitchFamily="18" charset="0"/>
              </a:rPr>
            </a:br>
            <a:r>
              <a:rPr lang="en-US" sz="2800" dirty="0" smtClean="0">
                <a:solidFill>
                  <a:srgbClr val="9A0000"/>
                </a:solidFill>
                <a:latin typeface="Book Antiqua" panose="02040602050305030304" pitchFamily="18" charset="0"/>
              </a:rPr>
              <a:t>	the Destiny of Nations</a:t>
            </a:r>
            <a:br>
              <a:rPr lang="en-US" sz="2800" dirty="0" smtClean="0">
                <a:solidFill>
                  <a:srgbClr val="9A0000"/>
                </a:solidFill>
                <a:latin typeface="Book Antiqua" panose="02040602050305030304" pitchFamily="18" charset="0"/>
              </a:rPr>
            </a:br>
            <a:r>
              <a:rPr lang="en-US" sz="2800" dirty="0" smtClean="0">
                <a:solidFill>
                  <a:srgbClr val="9A0000"/>
                </a:solidFill>
                <a:latin typeface="Book Antiqua" panose="02040602050305030304" pitchFamily="18" charset="0"/>
              </a:rPr>
              <a:t>		 and</a:t>
            </a:r>
            <a:br>
              <a:rPr lang="en-US" sz="2800" dirty="0" smtClean="0">
                <a:solidFill>
                  <a:srgbClr val="9A0000"/>
                </a:solidFill>
                <a:latin typeface="Book Antiqua" panose="02040602050305030304" pitchFamily="18" charset="0"/>
              </a:rPr>
            </a:br>
            <a:r>
              <a:rPr lang="en-US" sz="2800" dirty="0" smtClean="0">
                <a:solidFill>
                  <a:srgbClr val="9A0000"/>
                </a:solidFill>
                <a:latin typeface="Book Antiqua" panose="02040602050305030304" pitchFamily="18" charset="0"/>
              </a:rPr>
              <a:t>	</a:t>
            </a:r>
            <a:r>
              <a:rPr lang="en-US" sz="2800" dirty="0" smtClean="0">
                <a:solidFill>
                  <a:srgbClr val="9A0000"/>
                </a:solidFill>
                <a:latin typeface="Book Antiqua" panose="02040602050305030304" pitchFamily="18" charset="0"/>
              </a:rPr>
              <a:t>the </a:t>
            </a:r>
            <a:r>
              <a:rPr lang="en-US" sz="2800" dirty="0" smtClean="0">
                <a:solidFill>
                  <a:srgbClr val="9A0000"/>
                </a:solidFill>
                <a:latin typeface="Book Antiqua" panose="02040602050305030304" pitchFamily="18" charset="0"/>
              </a:rPr>
              <a:t>Fate of People </a:t>
            </a:r>
            <a:endParaRPr lang="en-US" sz="2000" dirty="0">
              <a:solidFill>
                <a:srgbClr val="9A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55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/>
      <p:bldP spid="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341"/>
            <a:ext cx="10515600" cy="82555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Our Dedication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Content Placeholder 9"/>
          <p:cNvSpPr txBox="1">
            <a:spLocks/>
          </p:cNvSpPr>
          <p:nvPr/>
        </p:nvSpPr>
        <p:spPr>
          <a:xfrm>
            <a:off x="6963784" y="3405843"/>
            <a:ext cx="5183188" cy="3090514"/>
          </a:xfrm>
          <a:prstGeom prst="rect">
            <a:avLst/>
          </a:prstGeo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Institute is dedicated to advance Collaborative Excellence among Leaders across the world.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Effective leadership is at the core of all great organizations and civilizations.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Trusted leaders produce the greatest levels of teamwork, innovation, and productivity, resulting in superior competitive advantage.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See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www.ICLInstitute.org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to learn more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ICLInstitute.PNG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3869" y="1446175"/>
            <a:ext cx="3524742" cy="15908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0" name="Group 9"/>
          <p:cNvGrpSpPr/>
          <p:nvPr/>
        </p:nvGrpSpPr>
        <p:grpSpPr>
          <a:xfrm>
            <a:off x="1490348" y="1428955"/>
            <a:ext cx="4323597" cy="5244803"/>
            <a:chOff x="1490348" y="1428955"/>
            <a:chExt cx="4323597" cy="5244803"/>
          </a:xfrm>
        </p:grpSpPr>
        <p:pic>
          <p:nvPicPr>
            <p:cNvPr id="9" name="Picture 8" descr="Creating Breakthroughs long.png"/>
            <p:cNvPicPr>
              <a:picLocks noChangeAspect="1"/>
            </p:cNvPicPr>
            <p:nvPr/>
          </p:nvPicPr>
          <p:blipFill>
            <a:blip r:embed="rId4" cstate="print"/>
            <a:srcRect t="8084" b="22156"/>
            <a:stretch>
              <a:fillRect/>
            </a:stretch>
          </p:blipFill>
          <p:spPr>
            <a:xfrm>
              <a:off x="1490348" y="1428955"/>
              <a:ext cx="4323597" cy="5081027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2238233" y="5759359"/>
              <a:ext cx="2743200" cy="9143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431" y="1984244"/>
            <a:ext cx="10894255" cy="1937517"/>
          </a:xfrm>
        </p:spPr>
        <p:txBody>
          <a:bodyPr>
            <a:normAutofit/>
          </a:bodyPr>
          <a:lstStyle/>
          <a:p>
            <a:pPr algn="ctr"/>
            <a:r>
              <a:rPr lang="en-US" sz="8000" dirty="0" smtClean="0"/>
              <a:t>APPENDIX</a:t>
            </a:r>
            <a:endParaRPr lang="en-US" sz="2700" i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816431" y="3991429"/>
            <a:ext cx="10894255" cy="2013130"/>
          </a:xfrm>
          <a:prstGeom prst="rect">
            <a:avLst/>
          </a:prstGeom>
          <a:solidFill>
            <a:srgbClr val="9A0000"/>
          </a:solidFill>
          <a:ln w="53975" cmpd="thickThin">
            <a:solidFill>
              <a:srgbClr val="FFFF00"/>
            </a:solidFill>
          </a:ln>
          <a:scene3d>
            <a:camera prst="orthographicFront"/>
            <a:lightRig rig="morning" dir="t">
              <a:rot lat="0" lon="0" rev="8400000"/>
            </a:lightRig>
          </a:scene3d>
          <a:sp3d>
            <a:bevelT w="69850" prst="angle"/>
            <a:bevelB w="25400" prst="angle"/>
          </a:sp3d>
        </p:spPr>
        <p:txBody>
          <a:bodyPr vert="horz" lIns="91440" tIns="45720" rIns="91440" bIns="45720" rtlCol="0" anchor="ctr">
            <a:normAutofit fontScale="97500"/>
            <a:sp3d extrusionH="57150" prstMaterial="dkEdge">
              <a:bevelT w="63500" h="63500" prst="angle"/>
              <a:bevelB w="635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Engravers MT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i="1" dirty="0" smtClean="0">
                <a:solidFill>
                  <a:schemeClr val="bg1">
                    <a:lumMod val="95000"/>
                  </a:schemeClr>
                </a:solidFill>
              </a:rPr>
              <a:t>Transformation</a:t>
            </a:r>
            <a:br>
              <a:rPr lang="en-US" sz="5400" i="1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6000" i="1" dirty="0" smtClean="0">
                <a:solidFill>
                  <a:schemeClr val="bg1">
                    <a:lumMod val="95000"/>
                  </a:schemeClr>
                </a:solidFill>
              </a:rPr>
              <a:t>System</a:t>
            </a:r>
            <a:endParaRPr lang="en-US" sz="1800" i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823691" y="725714"/>
            <a:ext cx="10894255" cy="10697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3975" cmpd="thickThin">
            <a:solidFill>
              <a:srgbClr val="FFFF00"/>
            </a:solidFill>
          </a:ln>
          <a:scene3d>
            <a:camera prst="orthographicFront"/>
            <a:lightRig rig="morning" dir="t">
              <a:rot lat="0" lon="0" rev="8400000"/>
            </a:lightRig>
          </a:scene3d>
          <a:sp3d>
            <a:bevelT w="69850" prst="angle"/>
            <a:bevelB w="25400" prst="angle"/>
          </a:sp3d>
        </p:spPr>
        <p:txBody>
          <a:bodyPr vert="horz" lIns="91440" tIns="45720" rIns="91440" bIns="45720" rtlCol="0" anchor="ctr">
            <a:normAutofit/>
            <a:sp3d extrusionH="57150" prstMaterial="dkEdge">
              <a:bevelT w="63500" h="63500" prst="angle"/>
              <a:bevelB w="635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Engravers MT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 smtClean="0">
                <a:solidFill>
                  <a:srgbClr val="9A0000"/>
                </a:solidFill>
              </a:rPr>
              <a:t>Confidential</a:t>
            </a:r>
            <a:endParaRPr lang="en-US" sz="2700" i="1" dirty="0">
              <a:solidFill>
                <a:srgbClr val="9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75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486" y="205472"/>
            <a:ext cx="11516114" cy="10737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      Organization Transformation System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884359"/>
            <a:ext cx="5157787" cy="437923"/>
          </a:xfrm>
        </p:spPr>
        <p:txBody>
          <a:bodyPr anchor="t"/>
          <a:lstStyle/>
          <a:p>
            <a:pPr lvl="0"/>
            <a:r>
              <a:rPr lang="en-US" i="1" u="sng" dirty="0"/>
              <a:t>Simplify -- </a:t>
            </a:r>
            <a:r>
              <a:rPr lang="en-US" i="1" u="sng" dirty="0" smtClean="0"/>
              <a:t>Transactional</a:t>
            </a:r>
            <a:endParaRPr lang="en-US" i="1" u="sn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6172200" y="1807003"/>
            <a:ext cx="5183188" cy="494876"/>
          </a:xfrm>
        </p:spPr>
        <p:txBody>
          <a:bodyPr/>
          <a:lstStyle/>
          <a:p>
            <a:r>
              <a:rPr lang="en-US" i="1" u="sng" dirty="0"/>
              <a:t>Integrate -- Collaborative</a:t>
            </a:r>
            <a:r>
              <a:rPr lang="en-US" dirty="0"/>
              <a:t>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6172199" y="2287365"/>
            <a:ext cx="5318207" cy="1892749"/>
          </a:xfrm>
        </p:spPr>
        <p:txBody>
          <a:bodyPr/>
          <a:lstStyle/>
          <a:p>
            <a:pPr lvl="0"/>
            <a:r>
              <a:rPr lang="en-US" dirty="0"/>
              <a:t>Synergize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(</a:t>
            </a:r>
            <a:r>
              <a:rPr lang="en-US" sz="2000" dirty="0"/>
              <a:t>Align, Balance, Build Trust &amp; Better Teamwork between units, use differential innovation)</a:t>
            </a:r>
          </a:p>
          <a:p>
            <a:pPr lvl="0"/>
            <a:r>
              <a:rPr lang="en-US" dirty="0"/>
              <a:t>Synchronize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(</a:t>
            </a:r>
            <a:r>
              <a:rPr lang="en-US" sz="2000" dirty="0"/>
              <a:t>coordinate, interactive speed, integrate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7" name="Picture 16" descr="Trusted to Lead Series ope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486" y="34328"/>
            <a:ext cx="1419366" cy="152151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9665" y="1428372"/>
            <a:ext cx="11179663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spc="250" dirty="0" smtClean="0">
                <a:ln>
                  <a:solidFill>
                    <a:sysClr val="windowText" lastClr="000000"/>
                  </a:solidFill>
                </a:ln>
                <a:solidFill>
                  <a:srgbClr val="F2EC00"/>
                </a:solidFill>
                <a:latin typeface="Georgia" panose="02040502050405020303" pitchFamily="18" charset="0"/>
                <a:cs typeface="Arial" pitchFamily="34" charset="0"/>
              </a:rPr>
              <a:t>Two Fundamental </a:t>
            </a:r>
            <a:r>
              <a:rPr lang="en-US" sz="2800" b="1" spc="250" dirty="0">
                <a:ln>
                  <a:solidFill>
                    <a:sysClr val="windowText" lastClr="000000"/>
                  </a:solidFill>
                </a:ln>
                <a:solidFill>
                  <a:srgbClr val="F2EC00"/>
                </a:solidFill>
                <a:latin typeface="Georgia" panose="02040502050405020303" pitchFamily="18" charset="0"/>
                <a:cs typeface="Arial" pitchFamily="34" charset="0"/>
              </a:rPr>
              <a:t>Strategies to Manage Complexity</a:t>
            </a:r>
            <a:endParaRPr lang="en-US" sz="2800" cap="small" dirty="0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839788" y="2316393"/>
            <a:ext cx="5157787" cy="2168525"/>
          </a:xfrm>
        </p:spPr>
        <p:txBody>
          <a:bodyPr/>
          <a:lstStyle/>
          <a:p>
            <a:pPr lvl="0"/>
            <a:r>
              <a:rPr lang="en-US" dirty="0"/>
              <a:t>Simplify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(</a:t>
            </a:r>
            <a:r>
              <a:rPr lang="en-US" sz="2000" dirty="0"/>
              <a:t>take out unnecessary complexity)</a:t>
            </a:r>
          </a:p>
          <a:p>
            <a:pPr lvl="0"/>
            <a:r>
              <a:rPr lang="en-US" dirty="0" smtClean="0"/>
              <a:t>Specialize</a:t>
            </a:r>
            <a:br>
              <a:rPr lang="en-US" dirty="0" smtClean="0"/>
            </a:br>
            <a:r>
              <a:rPr lang="en-US" sz="2000" dirty="0" smtClean="0"/>
              <a:t>(</a:t>
            </a:r>
            <a:r>
              <a:rPr lang="en-US" sz="2000" dirty="0"/>
              <a:t>functional/technical focus</a:t>
            </a:r>
            <a:r>
              <a:rPr lang="en-US" sz="2000" dirty="0" smtClean="0"/>
              <a:t>)</a:t>
            </a:r>
            <a:br>
              <a:rPr lang="en-US" sz="2000" dirty="0" smtClean="0"/>
            </a:br>
            <a:r>
              <a:rPr lang="en-US" sz="2000" dirty="0" smtClean="0"/>
              <a:t>(Multiple </a:t>
            </a:r>
            <a:r>
              <a:rPr lang="en-US" sz="2000" dirty="0"/>
              <a:t>Specializations needs more integration, else silos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 flipH="1">
            <a:off x="1930399" y="4406541"/>
            <a:ext cx="938538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/>
              <a:t>Doing </a:t>
            </a:r>
            <a:r>
              <a:rPr lang="en-US" sz="2400" b="1" dirty="0" smtClean="0"/>
              <a:t>All Four </a:t>
            </a:r>
            <a:r>
              <a:rPr lang="en-US" sz="2400" b="1" dirty="0"/>
              <a:t>T</a:t>
            </a:r>
            <a:r>
              <a:rPr lang="en-US" sz="2400" b="1" dirty="0" smtClean="0"/>
              <a:t>ogether</a:t>
            </a:r>
            <a:r>
              <a:rPr lang="en-US" sz="2400" dirty="0" smtClean="0"/>
              <a:t> requires enablement of:</a:t>
            </a: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Prediction/Forecasting</a:t>
            </a:r>
            <a:r>
              <a:rPr lang="en-US" dirty="0" smtClean="0"/>
              <a:t>  (to anticipate </a:t>
            </a:r>
            <a:r>
              <a:rPr lang="en-US" dirty="0"/>
              <a:t>future demands)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Leadership</a:t>
            </a:r>
            <a:r>
              <a:rPr lang="en-US" dirty="0"/>
              <a:t> </a:t>
            </a:r>
            <a:r>
              <a:rPr lang="en-US" dirty="0" smtClean="0"/>
              <a:t>(to provide better </a:t>
            </a:r>
            <a:r>
              <a:rPr lang="en-US" dirty="0"/>
              <a:t>Guidance </a:t>
            </a:r>
            <a:r>
              <a:rPr lang="en-US" dirty="0" smtClean="0"/>
              <a:t>System into the future)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Innovation</a:t>
            </a:r>
            <a:r>
              <a:rPr lang="en-US" dirty="0" smtClean="0"/>
              <a:t> (to adapt </a:t>
            </a:r>
            <a:r>
              <a:rPr lang="en-US" dirty="0"/>
              <a:t>to change)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Speed </a:t>
            </a:r>
            <a:r>
              <a:rPr lang="en-US" b="1" dirty="0"/>
              <a:t>&amp; Efficiency </a:t>
            </a:r>
            <a:r>
              <a:rPr lang="en-US" dirty="0" smtClean="0"/>
              <a:t>(to better </a:t>
            </a:r>
            <a:r>
              <a:rPr lang="en-US" dirty="0"/>
              <a:t>utilize resources)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Building Right </a:t>
            </a:r>
            <a:r>
              <a:rPr lang="en-US" b="1" dirty="0"/>
              <a:t>Capabilities </a:t>
            </a:r>
            <a:r>
              <a:rPr lang="en-US" dirty="0" smtClean="0"/>
              <a:t>(to provide competencies &amp; character -- training </a:t>
            </a:r>
            <a:r>
              <a:rPr lang="en-US" dirty="0"/>
              <a:t>&amp; education)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Coordinated </a:t>
            </a:r>
            <a:r>
              <a:rPr lang="en-US" b="1" dirty="0" smtClean="0"/>
              <a:t>Delivery </a:t>
            </a:r>
            <a:r>
              <a:rPr lang="en-US" dirty="0" smtClean="0"/>
              <a:t>(to integrate &amp; synchronize/synergize -- Internally and Value Chains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  <p:bldP spid="5" grpId="0" uiExpand="1" build="p"/>
      <p:bldP spid="14" grpId="0"/>
      <p:bldP spid="6" grpId="0" uiExpand="1" build="p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486" y="205472"/>
            <a:ext cx="11704800" cy="107371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        </a:t>
            </a:r>
            <a:r>
              <a:rPr lang="en-US" sz="3600" dirty="0" smtClean="0"/>
              <a:t>Using the Four Alignments</a:t>
            </a:r>
            <a:r>
              <a:rPr lang="en-US" sz="3600" dirty="0"/>
              <a:t> </a:t>
            </a:r>
            <a:r>
              <a:rPr lang="en-US" sz="3600" dirty="0" smtClean="0"/>
              <a:t>for</a:t>
            </a:r>
            <a:br>
              <a:rPr lang="en-US" sz="3600" dirty="0" smtClean="0"/>
            </a:br>
            <a:r>
              <a:rPr lang="en-US" sz="3600" dirty="0" smtClean="0"/>
              <a:t>              Organization Transformation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7" name="Picture 16" descr="Trusted to Lead Series ope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486" y="34328"/>
            <a:ext cx="1419366" cy="1521512"/>
          </a:xfrm>
          <a:prstGeom prst="rect">
            <a:avLst/>
          </a:prstGeom>
        </p:spPr>
      </p:pic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921673" y="1759849"/>
            <a:ext cx="6755636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prst="angle"/>
            </a:sp3d>
          </a:bodyPr>
          <a:lstStyle/>
          <a:p>
            <a:pPr marL="457200" indent="-4572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134679"/>
              </a:buClr>
              <a:buSzPct val="75000"/>
              <a:buFont typeface="Arial Black" pitchFamily="34" charset="0"/>
              <a:buAutoNum type="arabicPeriod"/>
              <a:defRPr/>
            </a:pPr>
            <a:r>
              <a:rPr lang="en-US" sz="2400" b="1" kern="0" dirty="0">
                <a:solidFill>
                  <a:srgbClr val="4F81BD">
                    <a:lumMod val="75000"/>
                  </a:srgbClr>
                </a:solidFill>
                <a:sym typeface="Wingdings"/>
              </a:rPr>
              <a:t> </a:t>
            </a:r>
            <a:r>
              <a:rPr lang="en-US" sz="2400" b="1" kern="0" dirty="0">
                <a:solidFill>
                  <a:srgbClr val="4F81BD">
                    <a:lumMod val="75000"/>
                  </a:srgbClr>
                </a:solidFill>
              </a:rPr>
              <a:t>Strategic Alignments</a:t>
            </a:r>
            <a:r>
              <a:rPr lang="en-US" kern="0" dirty="0">
                <a:solidFill>
                  <a:sysClr val="windowText" lastClr="000000"/>
                </a:solidFill>
              </a:rPr>
              <a:t>: </a:t>
            </a:r>
            <a:br>
              <a:rPr lang="en-US" kern="0" dirty="0">
                <a:solidFill>
                  <a:sysClr val="windowText" lastClr="000000"/>
                </a:solidFill>
              </a:rPr>
            </a:br>
            <a:r>
              <a:rPr lang="en-US" kern="0" dirty="0">
                <a:solidFill>
                  <a:sysClr val="windowText" lastClr="000000"/>
                </a:solidFill>
              </a:rPr>
              <a:t>Co-Create an Inspirational </a:t>
            </a:r>
            <a:r>
              <a:rPr lang="en-US" b="1" kern="0" dirty="0">
                <a:solidFill>
                  <a:sysClr val="windowText" lastClr="000000"/>
                </a:solidFill>
              </a:rPr>
              <a:t>Common Vision</a:t>
            </a:r>
            <a:r>
              <a:rPr lang="en-US" kern="0" dirty="0">
                <a:solidFill>
                  <a:sysClr val="windowText" lastClr="000000"/>
                </a:solidFill>
              </a:rPr>
              <a:t>,</a:t>
            </a:r>
            <a:br>
              <a:rPr lang="en-US" kern="0" dirty="0">
                <a:solidFill>
                  <a:sysClr val="windowText" lastClr="000000"/>
                </a:solidFill>
              </a:rPr>
            </a:br>
            <a:r>
              <a:rPr lang="en-US" kern="0" dirty="0">
                <a:solidFill>
                  <a:sysClr val="windowText" lastClr="000000"/>
                </a:solidFill>
              </a:rPr>
              <a:t>then chart an Innovative Course that</a:t>
            </a:r>
            <a:br>
              <a:rPr lang="en-US" kern="0" dirty="0">
                <a:solidFill>
                  <a:sysClr val="windowText" lastClr="000000"/>
                </a:solidFill>
              </a:rPr>
            </a:br>
            <a:r>
              <a:rPr lang="en-US" kern="0" dirty="0">
                <a:solidFill>
                  <a:sysClr val="windowText" lastClr="000000"/>
                </a:solidFill>
              </a:rPr>
              <a:t>generates a Significant Advantage </a:t>
            </a:r>
            <a:br>
              <a:rPr lang="en-US" kern="0" dirty="0">
                <a:solidFill>
                  <a:sysClr val="windowText" lastClr="000000"/>
                </a:solidFill>
              </a:rPr>
            </a:br>
            <a:r>
              <a:rPr lang="en-US" kern="0" dirty="0">
                <a:solidFill>
                  <a:sysClr val="windowText" lastClr="000000"/>
                </a:solidFill>
              </a:rPr>
              <a:t>or Improvement over mediocre alternatives.</a:t>
            </a:r>
          </a:p>
          <a:p>
            <a:pPr marL="457200" indent="-4572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134679"/>
              </a:buClr>
              <a:buSzPct val="75000"/>
              <a:buFont typeface="Arial Black" pitchFamily="34" charset="0"/>
              <a:buAutoNum type="arabicPeriod"/>
              <a:defRPr/>
            </a:pPr>
            <a:r>
              <a:rPr lang="en-US" sz="2400" b="1" kern="0" dirty="0">
                <a:solidFill>
                  <a:srgbClr val="00B050"/>
                </a:solidFill>
                <a:sym typeface="Wingdings"/>
              </a:rPr>
              <a:t> Cultural Alignments</a:t>
            </a:r>
            <a:r>
              <a:rPr lang="en-US" kern="0" dirty="0">
                <a:solidFill>
                  <a:sysClr val="windowText" lastClr="000000"/>
                </a:solidFill>
              </a:rPr>
              <a:t>: </a:t>
            </a:r>
            <a:br>
              <a:rPr lang="en-US" kern="0" dirty="0">
                <a:solidFill>
                  <a:sysClr val="windowText" lastClr="000000"/>
                </a:solidFill>
              </a:rPr>
            </a:br>
            <a:r>
              <a:rPr lang="en-US" kern="0" dirty="0">
                <a:solidFill>
                  <a:sysClr val="windowText" lastClr="000000"/>
                </a:solidFill>
              </a:rPr>
              <a:t>Leaders build a </a:t>
            </a:r>
            <a:r>
              <a:rPr lang="en-US" b="1" kern="0" dirty="0">
                <a:solidFill>
                  <a:sysClr val="windowText" lastClr="000000"/>
                </a:solidFill>
              </a:rPr>
              <a:t>Culture, Relationships &amp;</a:t>
            </a:r>
            <a:br>
              <a:rPr lang="en-US" b="1" kern="0" dirty="0">
                <a:solidFill>
                  <a:sysClr val="windowText" lastClr="000000"/>
                </a:solidFill>
              </a:rPr>
            </a:br>
            <a:r>
              <a:rPr lang="en-US" b="1" kern="0" dirty="0">
                <a:solidFill>
                  <a:sysClr val="windowText" lastClr="000000"/>
                </a:solidFill>
              </a:rPr>
              <a:t>Governance of Trust </a:t>
            </a:r>
            <a:r>
              <a:rPr lang="en-US" kern="0" dirty="0">
                <a:solidFill>
                  <a:sysClr val="windowText" lastClr="000000"/>
                </a:solidFill>
              </a:rPr>
              <a:t>that Unleashes &amp; Focuses </a:t>
            </a:r>
            <a:br>
              <a:rPr lang="en-US" kern="0" dirty="0">
                <a:solidFill>
                  <a:sysClr val="windowText" lastClr="000000"/>
                </a:solidFill>
              </a:rPr>
            </a:br>
            <a:r>
              <a:rPr lang="en-US" kern="0" dirty="0">
                <a:solidFill>
                  <a:sysClr val="windowText" lastClr="000000"/>
                </a:solidFill>
              </a:rPr>
              <a:t>Human Energy to Synergize Achieving Strategies.</a:t>
            </a:r>
          </a:p>
          <a:p>
            <a:pPr marL="457200" indent="-4572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134679"/>
              </a:buClr>
              <a:buSzPct val="75000"/>
              <a:buFont typeface="Arial Black" pitchFamily="34" charset="0"/>
              <a:buAutoNum type="arabicPeriod"/>
              <a:defRPr/>
            </a:pPr>
            <a:r>
              <a:rPr lang="en-US" sz="2400" b="1" kern="0" dirty="0">
                <a:solidFill>
                  <a:srgbClr val="FF0000"/>
                </a:solidFill>
                <a:sym typeface="Wingdings"/>
              </a:rPr>
              <a:t> Operational  Alignments</a:t>
            </a:r>
            <a:r>
              <a:rPr lang="en-US" kern="0" dirty="0">
                <a:solidFill>
                  <a:sysClr val="windowText" lastClr="000000"/>
                </a:solidFill>
              </a:rPr>
              <a:t>: </a:t>
            </a:r>
            <a:br>
              <a:rPr lang="en-US" kern="0" dirty="0">
                <a:solidFill>
                  <a:sysClr val="windowText" lastClr="000000"/>
                </a:solidFill>
              </a:rPr>
            </a:br>
            <a:r>
              <a:rPr lang="en-US" kern="0" dirty="0">
                <a:solidFill>
                  <a:sysClr val="windowText" lastClr="000000"/>
                </a:solidFill>
              </a:rPr>
              <a:t>Build Coherent </a:t>
            </a:r>
            <a:r>
              <a:rPr lang="en-US" b="1" kern="0" dirty="0">
                <a:solidFill>
                  <a:sysClr val="windowText" lastClr="000000"/>
                </a:solidFill>
              </a:rPr>
              <a:t>Organizational Teams</a:t>
            </a:r>
            <a:r>
              <a:rPr lang="en-US" kern="0" dirty="0">
                <a:solidFill>
                  <a:sysClr val="windowText" lastClr="000000"/>
                </a:solidFill>
              </a:rPr>
              <a:t>, </a:t>
            </a:r>
            <a:br>
              <a:rPr lang="en-US" kern="0" dirty="0">
                <a:solidFill>
                  <a:sysClr val="windowText" lastClr="000000"/>
                </a:solidFill>
              </a:rPr>
            </a:br>
            <a:r>
              <a:rPr lang="en-US" kern="0" dirty="0">
                <a:solidFill>
                  <a:sysClr val="windowText" lastClr="000000"/>
                </a:solidFill>
              </a:rPr>
              <a:t>with Accountability, Measures of Success, </a:t>
            </a:r>
            <a:br>
              <a:rPr lang="en-US" kern="0" dirty="0">
                <a:solidFill>
                  <a:sysClr val="windowText" lastClr="000000"/>
                </a:solidFill>
              </a:rPr>
            </a:br>
            <a:r>
              <a:rPr lang="en-US" kern="0" dirty="0">
                <a:solidFill>
                  <a:sysClr val="windowText" lastClr="000000"/>
                </a:solidFill>
              </a:rPr>
              <a:t>&amp; Rewards that produce great results.</a:t>
            </a:r>
          </a:p>
          <a:p>
            <a:pPr marL="457200" indent="-4572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134679"/>
              </a:buClr>
              <a:buSzPct val="75000"/>
              <a:buFont typeface="Arial Black" pitchFamily="34" charset="0"/>
              <a:buAutoNum type="arabicPeriod"/>
              <a:defRPr/>
            </a:pPr>
            <a:r>
              <a:rPr lang="en-US" sz="2400" b="1" kern="0" dirty="0">
                <a:solidFill>
                  <a:sysClr val="window" lastClr="FFFFFF">
                    <a:lumMod val="50000"/>
                  </a:sysClr>
                </a:solidFill>
                <a:sym typeface="Wingdings"/>
              </a:rPr>
              <a:t> Dynamic </a:t>
            </a:r>
            <a:r>
              <a:rPr lang="en-US" sz="2400" b="1" kern="0" dirty="0" err="1">
                <a:solidFill>
                  <a:sysClr val="window" lastClr="FFFFFF">
                    <a:lumMod val="50000"/>
                  </a:sysClr>
                </a:solidFill>
                <a:sym typeface="Wingdings"/>
              </a:rPr>
              <a:t>ReAlignment</a:t>
            </a:r>
            <a:r>
              <a:rPr lang="en-US" kern="0" dirty="0">
                <a:solidFill>
                  <a:sysClr val="windowText" lastClr="000000"/>
                </a:solidFill>
              </a:rPr>
              <a:t>:</a:t>
            </a:r>
            <a:br>
              <a:rPr lang="en-US" kern="0" dirty="0">
                <a:solidFill>
                  <a:sysClr val="windowText" lastClr="000000"/>
                </a:solidFill>
              </a:rPr>
            </a:br>
            <a:r>
              <a:rPr lang="en-US" b="1" kern="0" dirty="0">
                <a:solidFill>
                  <a:sysClr val="windowText" lastClr="000000"/>
                </a:solidFill>
              </a:rPr>
              <a:t>Innovate &amp; Adapt </a:t>
            </a:r>
            <a:r>
              <a:rPr lang="en-US" kern="0" dirty="0">
                <a:solidFill>
                  <a:sysClr val="windowText" lastClr="000000"/>
                </a:solidFill>
              </a:rPr>
              <a:t>&amp; Reconfigure as conditions change</a:t>
            </a:r>
            <a:br>
              <a:rPr lang="en-US" kern="0" dirty="0">
                <a:solidFill>
                  <a:sysClr val="windowText" lastClr="000000"/>
                </a:solidFill>
              </a:rPr>
            </a:br>
            <a:endParaRPr lang="en-US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16" name="Group 58"/>
          <p:cNvGrpSpPr/>
          <p:nvPr/>
        </p:nvGrpSpPr>
        <p:grpSpPr>
          <a:xfrm>
            <a:off x="6820904" y="2784777"/>
            <a:ext cx="3386412" cy="2634022"/>
            <a:chOff x="4470765" y="2695128"/>
            <a:chExt cx="4687354" cy="3063090"/>
          </a:xfrm>
        </p:grpSpPr>
        <p:grpSp>
          <p:nvGrpSpPr>
            <p:cNvPr id="18" name="Group 57"/>
            <p:cNvGrpSpPr/>
            <p:nvPr/>
          </p:nvGrpSpPr>
          <p:grpSpPr>
            <a:xfrm>
              <a:off x="4470765" y="2695128"/>
              <a:ext cx="4687354" cy="3063090"/>
              <a:chOff x="4470765" y="2695128"/>
              <a:chExt cx="4687354" cy="3063090"/>
            </a:xfrm>
          </p:grpSpPr>
          <p:sp>
            <p:nvSpPr>
              <p:cNvPr id="20" name="Freeform 1037"/>
              <p:cNvSpPr>
                <a:spLocks/>
              </p:cNvSpPr>
              <p:nvPr/>
            </p:nvSpPr>
            <p:spPr bwMode="auto">
              <a:xfrm>
                <a:off x="4890555" y="2695128"/>
                <a:ext cx="4267564" cy="1949763"/>
              </a:xfrm>
              <a:custGeom>
                <a:avLst/>
                <a:gdLst>
                  <a:gd name="connsiteX0" fmla="*/ 1793 w 10000"/>
                  <a:gd name="connsiteY0" fmla="*/ 6615 h 10000"/>
                  <a:gd name="connsiteX1" fmla="*/ 1894 w 10000"/>
                  <a:gd name="connsiteY1" fmla="*/ 6484 h 10000"/>
                  <a:gd name="connsiteX2" fmla="*/ 2348 w 10000"/>
                  <a:gd name="connsiteY2" fmla="*/ 5802 h 10000"/>
                  <a:gd name="connsiteX3" fmla="*/ 2904 w 10000"/>
                  <a:gd name="connsiteY3" fmla="*/ 5099 h 10000"/>
                  <a:gd name="connsiteX4" fmla="*/ 3434 w 10000"/>
                  <a:gd name="connsiteY4" fmla="*/ 4418 h 10000"/>
                  <a:gd name="connsiteX5" fmla="*/ 4040 w 10000"/>
                  <a:gd name="connsiteY5" fmla="*/ 3868 h 10000"/>
                  <a:gd name="connsiteX6" fmla="*/ 4293 w 10000"/>
                  <a:gd name="connsiteY6" fmla="*/ 3582 h 10000"/>
                  <a:gd name="connsiteX7" fmla="*/ 5051 w 10000"/>
                  <a:gd name="connsiteY7" fmla="*/ 2835 h 10000"/>
                  <a:gd name="connsiteX8" fmla="*/ 5884 w 10000"/>
                  <a:gd name="connsiteY8" fmla="*/ 2220 h 10000"/>
                  <a:gd name="connsiteX9" fmla="*/ 6692 w 10000"/>
                  <a:gd name="connsiteY9" fmla="*/ 1582 h 10000"/>
                  <a:gd name="connsiteX10" fmla="*/ 7045 w 10000"/>
                  <a:gd name="connsiteY10" fmla="*/ 1385 h 10000"/>
                  <a:gd name="connsiteX11" fmla="*/ 7449 w 10000"/>
                  <a:gd name="connsiteY11" fmla="*/ 1187 h 10000"/>
                  <a:gd name="connsiteX12" fmla="*/ 7854 w 10000"/>
                  <a:gd name="connsiteY12" fmla="*/ 1033 h 10000"/>
                  <a:gd name="connsiteX13" fmla="*/ 8232 w 10000"/>
                  <a:gd name="connsiteY13" fmla="*/ 967 h 10000"/>
                  <a:gd name="connsiteX14" fmla="*/ 8485 w 10000"/>
                  <a:gd name="connsiteY14" fmla="*/ 967 h 10000"/>
                  <a:gd name="connsiteX15" fmla="*/ 8687 w 10000"/>
                  <a:gd name="connsiteY15" fmla="*/ 1033 h 10000"/>
                  <a:gd name="connsiteX16" fmla="*/ 8889 w 10000"/>
                  <a:gd name="connsiteY16" fmla="*/ 1121 h 10000"/>
                  <a:gd name="connsiteX17" fmla="*/ 9091 w 10000"/>
                  <a:gd name="connsiteY17" fmla="*/ 1319 h 10000"/>
                  <a:gd name="connsiteX18" fmla="*/ 9293 w 10000"/>
                  <a:gd name="connsiteY18" fmla="*/ 1582 h 10000"/>
                  <a:gd name="connsiteX19" fmla="*/ 9343 w 10000"/>
                  <a:gd name="connsiteY19" fmla="*/ 1802 h 10000"/>
                  <a:gd name="connsiteX20" fmla="*/ 9343 w 10000"/>
                  <a:gd name="connsiteY20" fmla="*/ 2418 h 10000"/>
                  <a:gd name="connsiteX21" fmla="*/ 9293 w 10000"/>
                  <a:gd name="connsiteY21" fmla="*/ 2703 h 10000"/>
                  <a:gd name="connsiteX22" fmla="*/ 9192 w 10000"/>
                  <a:gd name="connsiteY22" fmla="*/ 3385 h 10000"/>
                  <a:gd name="connsiteX23" fmla="*/ 9192 w 10000"/>
                  <a:gd name="connsiteY23" fmla="*/ 3451 h 10000"/>
                  <a:gd name="connsiteX24" fmla="*/ 9242 w 10000"/>
                  <a:gd name="connsiteY24" fmla="*/ 3451 h 10000"/>
                  <a:gd name="connsiteX25" fmla="*/ 9293 w 10000"/>
                  <a:gd name="connsiteY25" fmla="*/ 3385 h 10000"/>
                  <a:gd name="connsiteX26" fmla="*/ 9866 w 10000"/>
                  <a:gd name="connsiteY26" fmla="*/ 3516 h 10000"/>
                  <a:gd name="connsiteX27" fmla="*/ 9949 w 10000"/>
                  <a:gd name="connsiteY27" fmla="*/ 2154 h 10000"/>
                  <a:gd name="connsiteX28" fmla="*/ 10000 w 10000"/>
                  <a:gd name="connsiteY28" fmla="*/ 1802 h 10000"/>
                  <a:gd name="connsiteX29" fmla="*/ 10000 w 10000"/>
                  <a:gd name="connsiteY29" fmla="*/ 1033 h 10000"/>
                  <a:gd name="connsiteX30" fmla="*/ 9949 w 10000"/>
                  <a:gd name="connsiteY30" fmla="*/ 769 h 10000"/>
                  <a:gd name="connsiteX31" fmla="*/ 9848 w 10000"/>
                  <a:gd name="connsiteY31" fmla="*/ 549 h 10000"/>
                  <a:gd name="connsiteX32" fmla="*/ 9697 w 10000"/>
                  <a:gd name="connsiteY32" fmla="*/ 352 h 10000"/>
                  <a:gd name="connsiteX33" fmla="*/ 9545 w 10000"/>
                  <a:gd name="connsiteY33" fmla="*/ 220 h 10000"/>
                  <a:gd name="connsiteX34" fmla="*/ 9394 w 10000"/>
                  <a:gd name="connsiteY34" fmla="*/ 88 h 10000"/>
                  <a:gd name="connsiteX35" fmla="*/ 9091 w 10000"/>
                  <a:gd name="connsiteY35" fmla="*/ 0 h 10000"/>
                  <a:gd name="connsiteX36" fmla="*/ 8687 w 10000"/>
                  <a:gd name="connsiteY36" fmla="*/ 0 h 10000"/>
                  <a:gd name="connsiteX37" fmla="*/ 8333 w 10000"/>
                  <a:gd name="connsiteY37" fmla="*/ 154 h 10000"/>
                  <a:gd name="connsiteX38" fmla="*/ 8005 w 10000"/>
                  <a:gd name="connsiteY38" fmla="*/ 220 h 10000"/>
                  <a:gd name="connsiteX39" fmla="*/ 7348 w 10000"/>
                  <a:gd name="connsiteY39" fmla="*/ 637 h 10000"/>
                  <a:gd name="connsiteX40" fmla="*/ 6742 w 10000"/>
                  <a:gd name="connsiteY40" fmla="*/ 1033 h 10000"/>
                  <a:gd name="connsiteX41" fmla="*/ 6136 w 10000"/>
                  <a:gd name="connsiteY41" fmla="*/ 1516 h 10000"/>
                  <a:gd name="connsiteX42" fmla="*/ 5505 w 10000"/>
                  <a:gd name="connsiteY42" fmla="*/ 2066 h 10000"/>
                  <a:gd name="connsiteX43" fmla="*/ 4949 w 10000"/>
                  <a:gd name="connsiteY43" fmla="*/ 2615 h 10000"/>
                  <a:gd name="connsiteX44" fmla="*/ 4394 w 10000"/>
                  <a:gd name="connsiteY44" fmla="*/ 3187 h 10000"/>
                  <a:gd name="connsiteX45" fmla="*/ 3737 w 10000"/>
                  <a:gd name="connsiteY45" fmla="*/ 3934 h 10000"/>
                  <a:gd name="connsiteX46" fmla="*/ 3434 w 10000"/>
                  <a:gd name="connsiteY46" fmla="*/ 4286 h 10000"/>
                  <a:gd name="connsiteX47" fmla="*/ 2652 w 10000"/>
                  <a:gd name="connsiteY47" fmla="*/ 5231 h 10000"/>
                  <a:gd name="connsiteX48" fmla="*/ 2045 w 10000"/>
                  <a:gd name="connsiteY48" fmla="*/ 6132 h 10000"/>
                  <a:gd name="connsiteX49" fmla="*/ 1540 w 10000"/>
                  <a:gd name="connsiteY49" fmla="*/ 7033 h 10000"/>
                  <a:gd name="connsiteX50" fmla="*/ 1035 w 10000"/>
                  <a:gd name="connsiteY50" fmla="*/ 8000 h 10000"/>
                  <a:gd name="connsiteX51" fmla="*/ 530 w 10000"/>
                  <a:gd name="connsiteY51" fmla="*/ 8901 h 10000"/>
                  <a:gd name="connsiteX52" fmla="*/ 51 w 10000"/>
                  <a:gd name="connsiteY52" fmla="*/ 9846 h 10000"/>
                  <a:gd name="connsiteX53" fmla="*/ 0 w 10000"/>
                  <a:gd name="connsiteY53" fmla="*/ 10000 h 10000"/>
                  <a:gd name="connsiteX54" fmla="*/ 1793 w 10000"/>
                  <a:gd name="connsiteY54" fmla="*/ 6615 h 10000"/>
                  <a:gd name="connsiteX0" fmla="*/ 1793 w 10000"/>
                  <a:gd name="connsiteY0" fmla="*/ 6615 h 10000"/>
                  <a:gd name="connsiteX1" fmla="*/ 1894 w 10000"/>
                  <a:gd name="connsiteY1" fmla="*/ 6484 h 10000"/>
                  <a:gd name="connsiteX2" fmla="*/ 2348 w 10000"/>
                  <a:gd name="connsiteY2" fmla="*/ 5802 h 10000"/>
                  <a:gd name="connsiteX3" fmla="*/ 2904 w 10000"/>
                  <a:gd name="connsiteY3" fmla="*/ 5099 h 10000"/>
                  <a:gd name="connsiteX4" fmla="*/ 3434 w 10000"/>
                  <a:gd name="connsiteY4" fmla="*/ 4418 h 10000"/>
                  <a:gd name="connsiteX5" fmla="*/ 4040 w 10000"/>
                  <a:gd name="connsiteY5" fmla="*/ 3868 h 10000"/>
                  <a:gd name="connsiteX6" fmla="*/ 4293 w 10000"/>
                  <a:gd name="connsiteY6" fmla="*/ 3582 h 10000"/>
                  <a:gd name="connsiteX7" fmla="*/ 5051 w 10000"/>
                  <a:gd name="connsiteY7" fmla="*/ 2835 h 10000"/>
                  <a:gd name="connsiteX8" fmla="*/ 5884 w 10000"/>
                  <a:gd name="connsiteY8" fmla="*/ 2220 h 10000"/>
                  <a:gd name="connsiteX9" fmla="*/ 6692 w 10000"/>
                  <a:gd name="connsiteY9" fmla="*/ 1582 h 10000"/>
                  <a:gd name="connsiteX10" fmla="*/ 7045 w 10000"/>
                  <a:gd name="connsiteY10" fmla="*/ 1385 h 10000"/>
                  <a:gd name="connsiteX11" fmla="*/ 7449 w 10000"/>
                  <a:gd name="connsiteY11" fmla="*/ 1187 h 10000"/>
                  <a:gd name="connsiteX12" fmla="*/ 7854 w 10000"/>
                  <a:gd name="connsiteY12" fmla="*/ 1033 h 10000"/>
                  <a:gd name="connsiteX13" fmla="*/ 8232 w 10000"/>
                  <a:gd name="connsiteY13" fmla="*/ 967 h 10000"/>
                  <a:gd name="connsiteX14" fmla="*/ 8485 w 10000"/>
                  <a:gd name="connsiteY14" fmla="*/ 967 h 10000"/>
                  <a:gd name="connsiteX15" fmla="*/ 8687 w 10000"/>
                  <a:gd name="connsiteY15" fmla="*/ 1033 h 10000"/>
                  <a:gd name="connsiteX16" fmla="*/ 8889 w 10000"/>
                  <a:gd name="connsiteY16" fmla="*/ 1121 h 10000"/>
                  <a:gd name="connsiteX17" fmla="*/ 9091 w 10000"/>
                  <a:gd name="connsiteY17" fmla="*/ 1319 h 10000"/>
                  <a:gd name="connsiteX18" fmla="*/ 9293 w 10000"/>
                  <a:gd name="connsiteY18" fmla="*/ 1582 h 10000"/>
                  <a:gd name="connsiteX19" fmla="*/ 9343 w 10000"/>
                  <a:gd name="connsiteY19" fmla="*/ 1802 h 10000"/>
                  <a:gd name="connsiteX20" fmla="*/ 9343 w 10000"/>
                  <a:gd name="connsiteY20" fmla="*/ 2418 h 10000"/>
                  <a:gd name="connsiteX21" fmla="*/ 9293 w 10000"/>
                  <a:gd name="connsiteY21" fmla="*/ 2703 h 10000"/>
                  <a:gd name="connsiteX22" fmla="*/ 9192 w 10000"/>
                  <a:gd name="connsiteY22" fmla="*/ 3385 h 10000"/>
                  <a:gd name="connsiteX23" fmla="*/ 9192 w 10000"/>
                  <a:gd name="connsiteY23" fmla="*/ 3451 h 10000"/>
                  <a:gd name="connsiteX24" fmla="*/ 9242 w 10000"/>
                  <a:gd name="connsiteY24" fmla="*/ 3451 h 10000"/>
                  <a:gd name="connsiteX25" fmla="*/ 9293 w 10000"/>
                  <a:gd name="connsiteY25" fmla="*/ 3385 h 10000"/>
                  <a:gd name="connsiteX26" fmla="*/ 9866 w 10000"/>
                  <a:gd name="connsiteY26" fmla="*/ 3516 h 10000"/>
                  <a:gd name="connsiteX27" fmla="*/ 9978 w 10000"/>
                  <a:gd name="connsiteY27" fmla="*/ 2615 h 10000"/>
                  <a:gd name="connsiteX28" fmla="*/ 10000 w 10000"/>
                  <a:gd name="connsiteY28" fmla="*/ 1802 h 10000"/>
                  <a:gd name="connsiteX29" fmla="*/ 10000 w 10000"/>
                  <a:gd name="connsiteY29" fmla="*/ 1033 h 10000"/>
                  <a:gd name="connsiteX30" fmla="*/ 9949 w 10000"/>
                  <a:gd name="connsiteY30" fmla="*/ 769 h 10000"/>
                  <a:gd name="connsiteX31" fmla="*/ 9848 w 10000"/>
                  <a:gd name="connsiteY31" fmla="*/ 549 h 10000"/>
                  <a:gd name="connsiteX32" fmla="*/ 9697 w 10000"/>
                  <a:gd name="connsiteY32" fmla="*/ 352 h 10000"/>
                  <a:gd name="connsiteX33" fmla="*/ 9545 w 10000"/>
                  <a:gd name="connsiteY33" fmla="*/ 220 h 10000"/>
                  <a:gd name="connsiteX34" fmla="*/ 9394 w 10000"/>
                  <a:gd name="connsiteY34" fmla="*/ 88 h 10000"/>
                  <a:gd name="connsiteX35" fmla="*/ 9091 w 10000"/>
                  <a:gd name="connsiteY35" fmla="*/ 0 h 10000"/>
                  <a:gd name="connsiteX36" fmla="*/ 8687 w 10000"/>
                  <a:gd name="connsiteY36" fmla="*/ 0 h 10000"/>
                  <a:gd name="connsiteX37" fmla="*/ 8333 w 10000"/>
                  <a:gd name="connsiteY37" fmla="*/ 154 h 10000"/>
                  <a:gd name="connsiteX38" fmla="*/ 8005 w 10000"/>
                  <a:gd name="connsiteY38" fmla="*/ 220 h 10000"/>
                  <a:gd name="connsiteX39" fmla="*/ 7348 w 10000"/>
                  <a:gd name="connsiteY39" fmla="*/ 637 h 10000"/>
                  <a:gd name="connsiteX40" fmla="*/ 6742 w 10000"/>
                  <a:gd name="connsiteY40" fmla="*/ 1033 h 10000"/>
                  <a:gd name="connsiteX41" fmla="*/ 6136 w 10000"/>
                  <a:gd name="connsiteY41" fmla="*/ 1516 h 10000"/>
                  <a:gd name="connsiteX42" fmla="*/ 5505 w 10000"/>
                  <a:gd name="connsiteY42" fmla="*/ 2066 h 10000"/>
                  <a:gd name="connsiteX43" fmla="*/ 4949 w 10000"/>
                  <a:gd name="connsiteY43" fmla="*/ 2615 h 10000"/>
                  <a:gd name="connsiteX44" fmla="*/ 4394 w 10000"/>
                  <a:gd name="connsiteY44" fmla="*/ 3187 h 10000"/>
                  <a:gd name="connsiteX45" fmla="*/ 3737 w 10000"/>
                  <a:gd name="connsiteY45" fmla="*/ 3934 h 10000"/>
                  <a:gd name="connsiteX46" fmla="*/ 3434 w 10000"/>
                  <a:gd name="connsiteY46" fmla="*/ 4286 h 10000"/>
                  <a:gd name="connsiteX47" fmla="*/ 2652 w 10000"/>
                  <a:gd name="connsiteY47" fmla="*/ 5231 h 10000"/>
                  <a:gd name="connsiteX48" fmla="*/ 2045 w 10000"/>
                  <a:gd name="connsiteY48" fmla="*/ 6132 h 10000"/>
                  <a:gd name="connsiteX49" fmla="*/ 1540 w 10000"/>
                  <a:gd name="connsiteY49" fmla="*/ 7033 h 10000"/>
                  <a:gd name="connsiteX50" fmla="*/ 1035 w 10000"/>
                  <a:gd name="connsiteY50" fmla="*/ 8000 h 10000"/>
                  <a:gd name="connsiteX51" fmla="*/ 530 w 10000"/>
                  <a:gd name="connsiteY51" fmla="*/ 8901 h 10000"/>
                  <a:gd name="connsiteX52" fmla="*/ 51 w 10000"/>
                  <a:gd name="connsiteY52" fmla="*/ 9846 h 10000"/>
                  <a:gd name="connsiteX53" fmla="*/ 0 w 10000"/>
                  <a:gd name="connsiteY53" fmla="*/ 10000 h 10000"/>
                  <a:gd name="connsiteX54" fmla="*/ 1793 w 10000"/>
                  <a:gd name="connsiteY54" fmla="*/ 6615 h 10000"/>
                  <a:gd name="connsiteX0" fmla="*/ 1793 w 10000"/>
                  <a:gd name="connsiteY0" fmla="*/ 6615 h 10000"/>
                  <a:gd name="connsiteX1" fmla="*/ 1894 w 10000"/>
                  <a:gd name="connsiteY1" fmla="*/ 6484 h 10000"/>
                  <a:gd name="connsiteX2" fmla="*/ 2348 w 10000"/>
                  <a:gd name="connsiteY2" fmla="*/ 5802 h 10000"/>
                  <a:gd name="connsiteX3" fmla="*/ 2904 w 10000"/>
                  <a:gd name="connsiteY3" fmla="*/ 5099 h 10000"/>
                  <a:gd name="connsiteX4" fmla="*/ 3434 w 10000"/>
                  <a:gd name="connsiteY4" fmla="*/ 4418 h 10000"/>
                  <a:gd name="connsiteX5" fmla="*/ 4040 w 10000"/>
                  <a:gd name="connsiteY5" fmla="*/ 3868 h 10000"/>
                  <a:gd name="connsiteX6" fmla="*/ 4293 w 10000"/>
                  <a:gd name="connsiteY6" fmla="*/ 3582 h 10000"/>
                  <a:gd name="connsiteX7" fmla="*/ 5051 w 10000"/>
                  <a:gd name="connsiteY7" fmla="*/ 2835 h 10000"/>
                  <a:gd name="connsiteX8" fmla="*/ 5884 w 10000"/>
                  <a:gd name="connsiteY8" fmla="*/ 2220 h 10000"/>
                  <a:gd name="connsiteX9" fmla="*/ 6692 w 10000"/>
                  <a:gd name="connsiteY9" fmla="*/ 1582 h 10000"/>
                  <a:gd name="connsiteX10" fmla="*/ 7045 w 10000"/>
                  <a:gd name="connsiteY10" fmla="*/ 1385 h 10000"/>
                  <a:gd name="connsiteX11" fmla="*/ 7449 w 10000"/>
                  <a:gd name="connsiteY11" fmla="*/ 1187 h 10000"/>
                  <a:gd name="connsiteX12" fmla="*/ 7854 w 10000"/>
                  <a:gd name="connsiteY12" fmla="*/ 1033 h 10000"/>
                  <a:gd name="connsiteX13" fmla="*/ 8232 w 10000"/>
                  <a:gd name="connsiteY13" fmla="*/ 967 h 10000"/>
                  <a:gd name="connsiteX14" fmla="*/ 8485 w 10000"/>
                  <a:gd name="connsiteY14" fmla="*/ 967 h 10000"/>
                  <a:gd name="connsiteX15" fmla="*/ 8687 w 10000"/>
                  <a:gd name="connsiteY15" fmla="*/ 1033 h 10000"/>
                  <a:gd name="connsiteX16" fmla="*/ 8889 w 10000"/>
                  <a:gd name="connsiteY16" fmla="*/ 1121 h 10000"/>
                  <a:gd name="connsiteX17" fmla="*/ 9091 w 10000"/>
                  <a:gd name="connsiteY17" fmla="*/ 1319 h 10000"/>
                  <a:gd name="connsiteX18" fmla="*/ 9293 w 10000"/>
                  <a:gd name="connsiteY18" fmla="*/ 1582 h 10000"/>
                  <a:gd name="connsiteX19" fmla="*/ 9343 w 10000"/>
                  <a:gd name="connsiteY19" fmla="*/ 1802 h 10000"/>
                  <a:gd name="connsiteX20" fmla="*/ 9343 w 10000"/>
                  <a:gd name="connsiteY20" fmla="*/ 2418 h 10000"/>
                  <a:gd name="connsiteX21" fmla="*/ 9293 w 10000"/>
                  <a:gd name="connsiteY21" fmla="*/ 2703 h 10000"/>
                  <a:gd name="connsiteX22" fmla="*/ 9192 w 10000"/>
                  <a:gd name="connsiteY22" fmla="*/ 3385 h 10000"/>
                  <a:gd name="connsiteX23" fmla="*/ 9192 w 10000"/>
                  <a:gd name="connsiteY23" fmla="*/ 3451 h 10000"/>
                  <a:gd name="connsiteX24" fmla="*/ 9242 w 10000"/>
                  <a:gd name="connsiteY24" fmla="*/ 3451 h 10000"/>
                  <a:gd name="connsiteX25" fmla="*/ 9293 w 10000"/>
                  <a:gd name="connsiteY25" fmla="*/ 3385 h 10000"/>
                  <a:gd name="connsiteX26" fmla="*/ 9866 w 10000"/>
                  <a:gd name="connsiteY26" fmla="*/ 3516 h 10000"/>
                  <a:gd name="connsiteX27" fmla="*/ 9978 w 10000"/>
                  <a:gd name="connsiteY27" fmla="*/ 2615 h 10000"/>
                  <a:gd name="connsiteX28" fmla="*/ 10000 w 10000"/>
                  <a:gd name="connsiteY28" fmla="*/ 1802 h 10000"/>
                  <a:gd name="connsiteX29" fmla="*/ 10000 w 10000"/>
                  <a:gd name="connsiteY29" fmla="*/ 1033 h 10000"/>
                  <a:gd name="connsiteX30" fmla="*/ 9949 w 10000"/>
                  <a:gd name="connsiteY30" fmla="*/ 769 h 10000"/>
                  <a:gd name="connsiteX31" fmla="*/ 9848 w 10000"/>
                  <a:gd name="connsiteY31" fmla="*/ 549 h 10000"/>
                  <a:gd name="connsiteX32" fmla="*/ 9697 w 10000"/>
                  <a:gd name="connsiteY32" fmla="*/ 352 h 10000"/>
                  <a:gd name="connsiteX33" fmla="*/ 9545 w 10000"/>
                  <a:gd name="connsiteY33" fmla="*/ 220 h 10000"/>
                  <a:gd name="connsiteX34" fmla="*/ 9394 w 10000"/>
                  <a:gd name="connsiteY34" fmla="*/ 88 h 10000"/>
                  <a:gd name="connsiteX35" fmla="*/ 9091 w 10000"/>
                  <a:gd name="connsiteY35" fmla="*/ 0 h 10000"/>
                  <a:gd name="connsiteX36" fmla="*/ 8687 w 10000"/>
                  <a:gd name="connsiteY36" fmla="*/ 0 h 10000"/>
                  <a:gd name="connsiteX37" fmla="*/ 8333 w 10000"/>
                  <a:gd name="connsiteY37" fmla="*/ 154 h 10000"/>
                  <a:gd name="connsiteX38" fmla="*/ 8005 w 10000"/>
                  <a:gd name="connsiteY38" fmla="*/ 220 h 10000"/>
                  <a:gd name="connsiteX39" fmla="*/ 7348 w 10000"/>
                  <a:gd name="connsiteY39" fmla="*/ 637 h 10000"/>
                  <a:gd name="connsiteX40" fmla="*/ 6742 w 10000"/>
                  <a:gd name="connsiteY40" fmla="*/ 1033 h 10000"/>
                  <a:gd name="connsiteX41" fmla="*/ 6136 w 10000"/>
                  <a:gd name="connsiteY41" fmla="*/ 1516 h 10000"/>
                  <a:gd name="connsiteX42" fmla="*/ 5505 w 10000"/>
                  <a:gd name="connsiteY42" fmla="*/ 2066 h 10000"/>
                  <a:gd name="connsiteX43" fmla="*/ 4949 w 10000"/>
                  <a:gd name="connsiteY43" fmla="*/ 2615 h 10000"/>
                  <a:gd name="connsiteX44" fmla="*/ 4394 w 10000"/>
                  <a:gd name="connsiteY44" fmla="*/ 3187 h 10000"/>
                  <a:gd name="connsiteX45" fmla="*/ 3737 w 10000"/>
                  <a:gd name="connsiteY45" fmla="*/ 3934 h 10000"/>
                  <a:gd name="connsiteX46" fmla="*/ 3434 w 10000"/>
                  <a:gd name="connsiteY46" fmla="*/ 4286 h 10000"/>
                  <a:gd name="connsiteX47" fmla="*/ 2652 w 10000"/>
                  <a:gd name="connsiteY47" fmla="*/ 5231 h 10000"/>
                  <a:gd name="connsiteX48" fmla="*/ 2045 w 10000"/>
                  <a:gd name="connsiteY48" fmla="*/ 6132 h 10000"/>
                  <a:gd name="connsiteX49" fmla="*/ 1540 w 10000"/>
                  <a:gd name="connsiteY49" fmla="*/ 7033 h 10000"/>
                  <a:gd name="connsiteX50" fmla="*/ 1035 w 10000"/>
                  <a:gd name="connsiteY50" fmla="*/ 8000 h 10000"/>
                  <a:gd name="connsiteX51" fmla="*/ 530 w 10000"/>
                  <a:gd name="connsiteY51" fmla="*/ 8901 h 10000"/>
                  <a:gd name="connsiteX52" fmla="*/ 51 w 10000"/>
                  <a:gd name="connsiteY52" fmla="*/ 9846 h 10000"/>
                  <a:gd name="connsiteX53" fmla="*/ 0 w 10000"/>
                  <a:gd name="connsiteY53" fmla="*/ 10000 h 10000"/>
                  <a:gd name="connsiteX54" fmla="*/ 1793 w 10000"/>
                  <a:gd name="connsiteY54" fmla="*/ 6615 h 10000"/>
                  <a:gd name="connsiteX0" fmla="*/ 1793 w 10000"/>
                  <a:gd name="connsiteY0" fmla="*/ 6615 h 10000"/>
                  <a:gd name="connsiteX1" fmla="*/ 1894 w 10000"/>
                  <a:gd name="connsiteY1" fmla="*/ 6484 h 10000"/>
                  <a:gd name="connsiteX2" fmla="*/ 2348 w 10000"/>
                  <a:gd name="connsiteY2" fmla="*/ 5802 h 10000"/>
                  <a:gd name="connsiteX3" fmla="*/ 2904 w 10000"/>
                  <a:gd name="connsiteY3" fmla="*/ 5099 h 10000"/>
                  <a:gd name="connsiteX4" fmla="*/ 3434 w 10000"/>
                  <a:gd name="connsiteY4" fmla="*/ 4418 h 10000"/>
                  <a:gd name="connsiteX5" fmla="*/ 4040 w 10000"/>
                  <a:gd name="connsiteY5" fmla="*/ 3868 h 10000"/>
                  <a:gd name="connsiteX6" fmla="*/ 4293 w 10000"/>
                  <a:gd name="connsiteY6" fmla="*/ 3582 h 10000"/>
                  <a:gd name="connsiteX7" fmla="*/ 5051 w 10000"/>
                  <a:gd name="connsiteY7" fmla="*/ 2835 h 10000"/>
                  <a:gd name="connsiteX8" fmla="*/ 5884 w 10000"/>
                  <a:gd name="connsiteY8" fmla="*/ 2220 h 10000"/>
                  <a:gd name="connsiteX9" fmla="*/ 6692 w 10000"/>
                  <a:gd name="connsiteY9" fmla="*/ 1582 h 10000"/>
                  <a:gd name="connsiteX10" fmla="*/ 7045 w 10000"/>
                  <a:gd name="connsiteY10" fmla="*/ 1385 h 10000"/>
                  <a:gd name="connsiteX11" fmla="*/ 7449 w 10000"/>
                  <a:gd name="connsiteY11" fmla="*/ 1187 h 10000"/>
                  <a:gd name="connsiteX12" fmla="*/ 7854 w 10000"/>
                  <a:gd name="connsiteY12" fmla="*/ 1033 h 10000"/>
                  <a:gd name="connsiteX13" fmla="*/ 8232 w 10000"/>
                  <a:gd name="connsiteY13" fmla="*/ 967 h 10000"/>
                  <a:gd name="connsiteX14" fmla="*/ 8485 w 10000"/>
                  <a:gd name="connsiteY14" fmla="*/ 967 h 10000"/>
                  <a:gd name="connsiteX15" fmla="*/ 8687 w 10000"/>
                  <a:gd name="connsiteY15" fmla="*/ 1033 h 10000"/>
                  <a:gd name="connsiteX16" fmla="*/ 8889 w 10000"/>
                  <a:gd name="connsiteY16" fmla="*/ 1121 h 10000"/>
                  <a:gd name="connsiteX17" fmla="*/ 9091 w 10000"/>
                  <a:gd name="connsiteY17" fmla="*/ 1319 h 10000"/>
                  <a:gd name="connsiteX18" fmla="*/ 9293 w 10000"/>
                  <a:gd name="connsiteY18" fmla="*/ 1582 h 10000"/>
                  <a:gd name="connsiteX19" fmla="*/ 9343 w 10000"/>
                  <a:gd name="connsiteY19" fmla="*/ 1802 h 10000"/>
                  <a:gd name="connsiteX20" fmla="*/ 9343 w 10000"/>
                  <a:gd name="connsiteY20" fmla="*/ 2418 h 10000"/>
                  <a:gd name="connsiteX21" fmla="*/ 9293 w 10000"/>
                  <a:gd name="connsiteY21" fmla="*/ 2703 h 10000"/>
                  <a:gd name="connsiteX22" fmla="*/ 9192 w 10000"/>
                  <a:gd name="connsiteY22" fmla="*/ 3385 h 10000"/>
                  <a:gd name="connsiteX23" fmla="*/ 9192 w 10000"/>
                  <a:gd name="connsiteY23" fmla="*/ 3451 h 10000"/>
                  <a:gd name="connsiteX24" fmla="*/ 9242 w 10000"/>
                  <a:gd name="connsiteY24" fmla="*/ 3451 h 10000"/>
                  <a:gd name="connsiteX25" fmla="*/ 9293 w 10000"/>
                  <a:gd name="connsiteY25" fmla="*/ 3385 h 10000"/>
                  <a:gd name="connsiteX26" fmla="*/ 9866 w 10000"/>
                  <a:gd name="connsiteY26" fmla="*/ 3516 h 10000"/>
                  <a:gd name="connsiteX27" fmla="*/ 9978 w 10000"/>
                  <a:gd name="connsiteY27" fmla="*/ 2615 h 10000"/>
                  <a:gd name="connsiteX28" fmla="*/ 10000 w 10000"/>
                  <a:gd name="connsiteY28" fmla="*/ 1860 h 10000"/>
                  <a:gd name="connsiteX29" fmla="*/ 10000 w 10000"/>
                  <a:gd name="connsiteY29" fmla="*/ 1033 h 10000"/>
                  <a:gd name="connsiteX30" fmla="*/ 9949 w 10000"/>
                  <a:gd name="connsiteY30" fmla="*/ 769 h 10000"/>
                  <a:gd name="connsiteX31" fmla="*/ 9848 w 10000"/>
                  <a:gd name="connsiteY31" fmla="*/ 549 h 10000"/>
                  <a:gd name="connsiteX32" fmla="*/ 9697 w 10000"/>
                  <a:gd name="connsiteY32" fmla="*/ 352 h 10000"/>
                  <a:gd name="connsiteX33" fmla="*/ 9545 w 10000"/>
                  <a:gd name="connsiteY33" fmla="*/ 220 h 10000"/>
                  <a:gd name="connsiteX34" fmla="*/ 9394 w 10000"/>
                  <a:gd name="connsiteY34" fmla="*/ 88 h 10000"/>
                  <a:gd name="connsiteX35" fmla="*/ 9091 w 10000"/>
                  <a:gd name="connsiteY35" fmla="*/ 0 h 10000"/>
                  <a:gd name="connsiteX36" fmla="*/ 8687 w 10000"/>
                  <a:gd name="connsiteY36" fmla="*/ 0 h 10000"/>
                  <a:gd name="connsiteX37" fmla="*/ 8333 w 10000"/>
                  <a:gd name="connsiteY37" fmla="*/ 154 h 10000"/>
                  <a:gd name="connsiteX38" fmla="*/ 8005 w 10000"/>
                  <a:gd name="connsiteY38" fmla="*/ 220 h 10000"/>
                  <a:gd name="connsiteX39" fmla="*/ 7348 w 10000"/>
                  <a:gd name="connsiteY39" fmla="*/ 637 h 10000"/>
                  <a:gd name="connsiteX40" fmla="*/ 6742 w 10000"/>
                  <a:gd name="connsiteY40" fmla="*/ 1033 h 10000"/>
                  <a:gd name="connsiteX41" fmla="*/ 6136 w 10000"/>
                  <a:gd name="connsiteY41" fmla="*/ 1516 h 10000"/>
                  <a:gd name="connsiteX42" fmla="*/ 5505 w 10000"/>
                  <a:gd name="connsiteY42" fmla="*/ 2066 h 10000"/>
                  <a:gd name="connsiteX43" fmla="*/ 4949 w 10000"/>
                  <a:gd name="connsiteY43" fmla="*/ 2615 h 10000"/>
                  <a:gd name="connsiteX44" fmla="*/ 4394 w 10000"/>
                  <a:gd name="connsiteY44" fmla="*/ 3187 h 10000"/>
                  <a:gd name="connsiteX45" fmla="*/ 3737 w 10000"/>
                  <a:gd name="connsiteY45" fmla="*/ 3934 h 10000"/>
                  <a:gd name="connsiteX46" fmla="*/ 3434 w 10000"/>
                  <a:gd name="connsiteY46" fmla="*/ 4286 h 10000"/>
                  <a:gd name="connsiteX47" fmla="*/ 2652 w 10000"/>
                  <a:gd name="connsiteY47" fmla="*/ 5231 h 10000"/>
                  <a:gd name="connsiteX48" fmla="*/ 2045 w 10000"/>
                  <a:gd name="connsiteY48" fmla="*/ 6132 h 10000"/>
                  <a:gd name="connsiteX49" fmla="*/ 1540 w 10000"/>
                  <a:gd name="connsiteY49" fmla="*/ 7033 h 10000"/>
                  <a:gd name="connsiteX50" fmla="*/ 1035 w 10000"/>
                  <a:gd name="connsiteY50" fmla="*/ 8000 h 10000"/>
                  <a:gd name="connsiteX51" fmla="*/ 530 w 10000"/>
                  <a:gd name="connsiteY51" fmla="*/ 8901 h 10000"/>
                  <a:gd name="connsiteX52" fmla="*/ 51 w 10000"/>
                  <a:gd name="connsiteY52" fmla="*/ 9846 h 10000"/>
                  <a:gd name="connsiteX53" fmla="*/ 0 w 10000"/>
                  <a:gd name="connsiteY53" fmla="*/ 10000 h 10000"/>
                  <a:gd name="connsiteX54" fmla="*/ 1793 w 10000"/>
                  <a:gd name="connsiteY54" fmla="*/ 6615 h 10000"/>
                  <a:gd name="connsiteX0" fmla="*/ 1793 w 10012"/>
                  <a:gd name="connsiteY0" fmla="*/ 6615 h 10000"/>
                  <a:gd name="connsiteX1" fmla="*/ 1894 w 10012"/>
                  <a:gd name="connsiteY1" fmla="*/ 6484 h 10000"/>
                  <a:gd name="connsiteX2" fmla="*/ 2348 w 10012"/>
                  <a:gd name="connsiteY2" fmla="*/ 5802 h 10000"/>
                  <a:gd name="connsiteX3" fmla="*/ 2904 w 10012"/>
                  <a:gd name="connsiteY3" fmla="*/ 5099 h 10000"/>
                  <a:gd name="connsiteX4" fmla="*/ 3434 w 10012"/>
                  <a:gd name="connsiteY4" fmla="*/ 4418 h 10000"/>
                  <a:gd name="connsiteX5" fmla="*/ 4040 w 10012"/>
                  <a:gd name="connsiteY5" fmla="*/ 3868 h 10000"/>
                  <a:gd name="connsiteX6" fmla="*/ 4293 w 10012"/>
                  <a:gd name="connsiteY6" fmla="*/ 3582 h 10000"/>
                  <a:gd name="connsiteX7" fmla="*/ 5051 w 10012"/>
                  <a:gd name="connsiteY7" fmla="*/ 2835 h 10000"/>
                  <a:gd name="connsiteX8" fmla="*/ 5884 w 10012"/>
                  <a:gd name="connsiteY8" fmla="*/ 2220 h 10000"/>
                  <a:gd name="connsiteX9" fmla="*/ 6692 w 10012"/>
                  <a:gd name="connsiteY9" fmla="*/ 1582 h 10000"/>
                  <a:gd name="connsiteX10" fmla="*/ 7045 w 10012"/>
                  <a:gd name="connsiteY10" fmla="*/ 1385 h 10000"/>
                  <a:gd name="connsiteX11" fmla="*/ 7449 w 10012"/>
                  <a:gd name="connsiteY11" fmla="*/ 1187 h 10000"/>
                  <a:gd name="connsiteX12" fmla="*/ 7854 w 10012"/>
                  <a:gd name="connsiteY12" fmla="*/ 1033 h 10000"/>
                  <a:gd name="connsiteX13" fmla="*/ 8232 w 10012"/>
                  <a:gd name="connsiteY13" fmla="*/ 967 h 10000"/>
                  <a:gd name="connsiteX14" fmla="*/ 8485 w 10012"/>
                  <a:gd name="connsiteY14" fmla="*/ 967 h 10000"/>
                  <a:gd name="connsiteX15" fmla="*/ 8687 w 10012"/>
                  <a:gd name="connsiteY15" fmla="*/ 1033 h 10000"/>
                  <a:gd name="connsiteX16" fmla="*/ 8889 w 10012"/>
                  <a:gd name="connsiteY16" fmla="*/ 1121 h 10000"/>
                  <a:gd name="connsiteX17" fmla="*/ 9091 w 10012"/>
                  <a:gd name="connsiteY17" fmla="*/ 1319 h 10000"/>
                  <a:gd name="connsiteX18" fmla="*/ 9293 w 10012"/>
                  <a:gd name="connsiteY18" fmla="*/ 1582 h 10000"/>
                  <a:gd name="connsiteX19" fmla="*/ 9343 w 10012"/>
                  <a:gd name="connsiteY19" fmla="*/ 1802 h 10000"/>
                  <a:gd name="connsiteX20" fmla="*/ 9343 w 10012"/>
                  <a:gd name="connsiteY20" fmla="*/ 2418 h 10000"/>
                  <a:gd name="connsiteX21" fmla="*/ 9293 w 10012"/>
                  <a:gd name="connsiteY21" fmla="*/ 2703 h 10000"/>
                  <a:gd name="connsiteX22" fmla="*/ 9192 w 10012"/>
                  <a:gd name="connsiteY22" fmla="*/ 3385 h 10000"/>
                  <a:gd name="connsiteX23" fmla="*/ 9192 w 10012"/>
                  <a:gd name="connsiteY23" fmla="*/ 3451 h 10000"/>
                  <a:gd name="connsiteX24" fmla="*/ 9242 w 10012"/>
                  <a:gd name="connsiteY24" fmla="*/ 3451 h 10000"/>
                  <a:gd name="connsiteX25" fmla="*/ 9293 w 10012"/>
                  <a:gd name="connsiteY25" fmla="*/ 3385 h 10000"/>
                  <a:gd name="connsiteX26" fmla="*/ 9866 w 10012"/>
                  <a:gd name="connsiteY26" fmla="*/ 3516 h 10000"/>
                  <a:gd name="connsiteX27" fmla="*/ 9978 w 10012"/>
                  <a:gd name="connsiteY27" fmla="*/ 2615 h 10000"/>
                  <a:gd name="connsiteX28" fmla="*/ 10000 w 10012"/>
                  <a:gd name="connsiteY28" fmla="*/ 1860 h 10000"/>
                  <a:gd name="connsiteX29" fmla="*/ 10000 w 10012"/>
                  <a:gd name="connsiteY29" fmla="*/ 1033 h 10000"/>
                  <a:gd name="connsiteX30" fmla="*/ 9949 w 10012"/>
                  <a:gd name="connsiteY30" fmla="*/ 769 h 10000"/>
                  <a:gd name="connsiteX31" fmla="*/ 9848 w 10012"/>
                  <a:gd name="connsiteY31" fmla="*/ 549 h 10000"/>
                  <a:gd name="connsiteX32" fmla="*/ 9697 w 10012"/>
                  <a:gd name="connsiteY32" fmla="*/ 352 h 10000"/>
                  <a:gd name="connsiteX33" fmla="*/ 9545 w 10012"/>
                  <a:gd name="connsiteY33" fmla="*/ 220 h 10000"/>
                  <a:gd name="connsiteX34" fmla="*/ 9394 w 10012"/>
                  <a:gd name="connsiteY34" fmla="*/ 88 h 10000"/>
                  <a:gd name="connsiteX35" fmla="*/ 9091 w 10012"/>
                  <a:gd name="connsiteY35" fmla="*/ 0 h 10000"/>
                  <a:gd name="connsiteX36" fmla="*/ 8687 w 10012"/>
                  <a:gd name="connsiteY36" fmla="*/ 0 h 10000"/>
                  <a:gd name="connsiteX37" fmla="*/ 8333 w 10012"/>
                  <a:gd name="connsiteY37" fmla="*/ 154 h 10000"/>
                  <a:gd name="connsiteX38" fmla="*/ 8005 w 10012"/>
                  <a:gd name="connsiteY38" fmla="*/ 220 h 10000"/>
                  <a:gd name="connsiteX39" fmla="*/ 7348 w 10012"/>
                  <a:gd name="connsiteY39" fmla="*/ 637 h 10000"/>
                  <a:gd name="connsiteX40" fmla="*/ 6742 w 10012"/>
                  <a:gd name="connsiteY40" fmla="*/ 1033 h 10000"/>
                  <a:gd name="connsiteX41" fmla="*/ 6136 w 10012"/>
                  <a:gd name="connsiteY41" fmla="*/ 1516 h 10000"/>
                  <a:gd name="connsiteX42" fmla="*/ 5505 w 10012"/>
                  <a:gd name="connsiteY42" fmla="*/ 2066 h 10000"/>
                  <a:gd name="connsiteX43" fmla="*/ 4949 w 10012"/>
                  <a:gd name="connsiteY43" fmla="*/ 2615 h 10000"/>
                  <a:gd name="connsiteX44" fmla="*/ 4394 w 10012"/>
                  <a:gd name="connsiteY44" fmla="*/ 3187 h 10000"/>
                  <a:gd name="connsiteX45" fmla="*/ 3737 w 10012"/>
                  <a:gd name="connsiteY45" fmla="*/ 3934 h 10000"/>
                  <a:gd name="connsiteX46" fmla="*/ 3434 w 10012"/>
                  <a:gd name="connsiteY46" fmla="*/ 4286 h 10000"/>
                  <a:gd name="connsiteX47" fmla="*/ 2652 w 10012"/>
                  <a:gd name="connsiteY47" fmla="*/ 5231 h 10000"/>
                  <a:gd name="connsiteX48" fmla="*/ 2045 w 10012"/>
                  <a:gd name="connsiteY48" fmla="*/ 6132 h 10000"/>
                  <a:gd name="connsiteX49" fmla="*/ 1540 w 10012"/>
                  <a:gd name="connsiteY49" fmla="*/ 7033 h 10000"/>
                  <a:gd name="connsiteX50" fmla="*/ 1035 w 10012"/>
                  <a:gd name="connsiteY50" fmla="*/ 8000 h 10000"/>
                  <a:gd name="connsiteX51" fmla="*/ 530 w 10012"/>
                  <a:gd name="connsiteY51" fmla="*/ 8901 h 10000"/>
                  <a:gd name="connsiteX52" fmla="*/ 51 w 10012"/>
                  <a:gd name="connsiteY52" fmla="*/ 9846 h 10000"/>
                  <a:gd name="connsiteX53" fmla="*/ 0 w 10012"/>
                  <a:gd name="connsiteY53" fmla="*/ 10000 h 10000"/>
                  <a:gd name="connsiteX54" fmla="*/ 1793 w 10012"/>
                  <a:gd name="connsiteY54" fmla="*/ 6615 h 10000"/>
                  <a:gd name="connsiteX0" fmla="*/ 1793 w 10012"/>
                  <a:gd name="connsiteY0" fmla="*/ 6615 h 10000"/>
                  <a:gd name="connsiteX1" fmla="*/ 1894 w 10012"/>
                  <a:gd name="connsiteY1" fmla="*/ 6484 h 10000"/>
                  <a:gd name="connsiteX2" fmla="*/ 2348 w 10012"/>
                  <a:gd name="connsiteY2" fmla="*/ 5802 h 10000"/>
                  <a:gd name="connsiteX3" fmla="*/ 2904 w 10012"/>
                  <a:gd name="connsiteY3" fmla="*/ 5099 h 10000"/>
                  <a:gd name="connsiteX4" fmla="*/ 3434 w 10012"/>
                  <a:gd name="connsiteY4" fmla="*/ 4418 h 10000"/>
                  <a:gd name="connsiteX5" fmla="*/ 4040 w 10012"/>
                  <a:gd name="connsiteY5" fmla="*/ 3868 h 10000"/>
                  <a:gd name="connsiteX6" fmla="*/ 4293 w 10012"/>
                  <a:gd name="connsiteY6" fmla="*/ 3582 h 10000"/>
                  <a:gd name="connsiteX7" fmla="*/ 5051 w 10012"/>
                  <a:gd name="connsiteY7" fmla="*/ 2835 h 10000"/>
                  <a:gd name="connsiteX8" fmla="*/ 5884 w 10012"/>
                  <a:gd name="connsiteY8" fmla="*/ 2220 h 10000"/>
                  <a:gd name="connsiteX9" fmla="*/ 6692 w 10012"/>
                  <a:gd name="connsiteY9" fmla="*/ 1582 h 10000"/>
                  <a:gd name="connsiteX10" fmla="*/ 7045 w 10012"/>
                  <a:gd name="connsiteY10" fmla="*/ 1385 h 10000"/>
                  <a:gd name="connsiteX11" fmla="*/ 7449 w 10012"/>
                  <a:gd name="connsiteY11" fmla="*/ 1187 h 10000"/>
                  <a:gd name="connsiteX12" fmla="*/ 7854 w 10012"/>
                  <a:gd name="connsiteY12" fmla="*/ 1033 h 10000"/>
                  <a:gd name="connsiteX13" fmla="*/ 8232 w 10012"/>
                  <a:gd name="connsiteY13" fmla="*/ 967 h 10000"/>
                  <a:gd name="connsiteX14" fmla="*/ 8485 w 10012"/>
                  <a:gd name="connsiteY14" fmla="*/ 967 h 10000"/>
                  <a:gd name="connsiteX15" fmla="*/ 8687 w 10012"/>
                  <a:gd name="connsiteY15" fmla="*/ 1033 h 10000"/>
                  <a:gd name="connsiteX16" fmla="*/ 8889 w 10012"/>
                  <a:gd name="connsiteY16" fmla="*/ 1121 h 10000"/>
                  <a:gd name="connsiteX17" fmla="*/ 9091 w 10012"/>
                  <a:gd name="connsiteY17" fmla="*/ 1319 h 10000"/>
                  <a:gd name="connsiteX18" fmla="*/ 9293 w 10012"/>
                  <a:gd name="connsiteY18" fmla="*/ 1582 h 10000"/>
                  <a:gd name="connsiteX19" fmla="*/ 9343 w 10012"/>
                  <a:gd name="connsiteY19" fmla="*/ 1802 h 10000"/>
                  <a:gd name="connsiteX20" fmla="*/ 9343 w 10012"/>
                  <a:gd name="connsiteY20" fmla="*/ 2418 h 10000"/>
                  <a:gd name="connsiteX21" fmla="*/ 9293 w 10012"/>
                  <a:gd name="connsiteY21" fmla="*/ 2703 h 10000"/>
                  <a:gd name="connsiteX22" fmla="*/ 9192 w 10012"/>
                  <a:gd name="connsiteY22" fmla="*/ 3385 h 10000"/>
                  <a:gd name="connsiteX23" fmla="*/ 9192 w 10012"/>
                  <a:gd name="connsiteY23" fmla="*/ 3451 h 10000"/>
                  <a:gd name="connsiteX24" fmla="*/ 9242 w 10012"/>
                  <a:gd name="connsiteY24" fmla="*/ 3451 h 10000"/>
                  <a:gd name="connsiteX25" fmla="*/ 9293 w 10012"/>
                  <a:gd name="connsiteY25" fmla="*/ 3385 h 10000"/>
                  <a:gd name="connsiteX26" fmla="*/ 9866 w 10012"/>
                  <a:gd name="connsiteY26" fmla="*/ 3516 h 10000"/>
                  <a:gd name="connsiteX27" fmla="*/ 9978 w 10012"/>
                  <a:gd name="connsiteY27" fmla="*/ 2615 h 10000"/>
                  <a:gd name="connsiteX28" fmla="*/ 10000 w 10012"/>
                  <a:gd name="connsiteY28" fmla="*/ 1860 h 10000"/>
                  <a:gd name="connsiteX29" fmla="*/ 10000 w 10012"/>
                  <a:gd name="connsiteY29" fmla="*/ 1033 h 10000"/>
                  <a:gd name="connsiteX30" fmla="*/ 9949 w 10012"/>
                  <a:gd name="connsiteY30" fmla="*/ 769 h 10000"/>
                  <a:gd name="connsiteX31" fmla="*/ 9848 w 10012"/>
                  <a:gd name="connsiteY31" fmla="*/ 549 h 10000"/>
                  <a:gd name="connsiteX32" fmla="*/ 9697 w 10012"/>
                  <a:gd name="connsiteY32" fmla="*/ 352 h 10000"/>
                  <a:gd name="connsiteX33" fmla="*/ 9545 w 10012"/>
                  <a:gd name="connsiteY33" fmla="*/ 220 h 10000"/>
                  <a:gd name="connsiteX34" fmla="*/ 9394 w 10012"/>
                  <a:gd name="connsiteY34" fmla="*/ 88 h 10000"/>
                  <a:gd name="connsiteX35" fmla="*/ 9091 w 10012"/>
                  <a:gd name="connsiteY35" fmla="*/ 0 h 10000"/>
                  <a:gd name="connsiteX36" fmla="*/ 8687 w 10012"/>
                  <a:gd name="connsiteY36" fmla="*/ 0 h 10000"/>
                  <a:gd name="connsiteX37" fmla="*/ 8333 w 10012"/>
                  <a:gd name="connsiteY37" fmla="*/ 154 h 10000"/>
                  <a:gd name="connsiteX38" fmla="*/ 8005 w 10012"/>
                  <a:gd name="connsiteY38" fmla="*/ 220 h 10000"/>
                  <a:gd name="connsiteX39" fmla="*/ 7348 w 10012"/>
                  <a:gd name="connsiteY39" fmla="*/ 637 h 10000"/>
                  <a:gd name="connsiteX40" fmla="*/ 6742 w 10012"/>
                  <a:gd name="connsiteY40" fmla="*/ 1033 h 10000"/>
                  <a:gd name="connsiteX41" fmla="*/ 6136 w 10012"/>
                  <a:gd name="connsiteY41" fmla="*/ 1516 h 10000"/>
                  <a:gd name="connsiteX42" fmla="*/ 5505 w 10012"/>
                  <a:gd name="connsiteY42" fmla="*/ 2066 h 10000"/>
                  <a:gd name="connsiteX43" fmla="*/ 4949 w 10012"/>
                  <a:gd name="connsiteY43" fmla="*/ 2615 h 10000"/>
                  <a:gd name="connsiteX44" fmla="*/ 4394 w 10012"/>
                  <a:gd name="connsiteY44" fmla="*/ 3187 h 10000"/>
                  <a:gd name="connsiteX45" fmla="*/ 3737 w 10012"/>
                  <a:gd name="connsiteY45" fmla="*/ 3934 h 10000"/>
                  <a:gd name="connsiteX46" fmla="*/ 3434 w 10012"/>
                  <a:gd name="connsiteY46" fmla="*/ 4286 h 10000"/>
                  <a:gd name="connsiteX47" fmla="*/ 2652 w 10012"/>
                  <a:gd name="connsiteY47" fmla="*/ 5231 h 10000"/>
                  <a:gd name="connsiteX48" fmla="*/ 2045 w 10012"/>
                  <a:gd name="connsiteY48" fmla="*/ 6132 h 10000"/>
                  <a:gd name="connsiteX49" fmla="*/ 1540 w 10012"/>
                  <a:gd name="connsiteY49" fmla="*/ 7033 h 10000"/>
                  <a:gd name="connsiteX50" fmla="*/ 1035 w 10012"/>
                  <a:gd name="connsiteY50" fmla="*/ 8000 h 10000"/>
                  <a:gd name="connsiteX51" fmla="*/ 530 w 10012"/>
                  <a:gd name="connsiteY51" fmla="*/ 8901 h 10000"/>
                  <a:gd name="connsiteX52" fmla="*/ 51 w 10012"/>
                  <a:gd name="connsiteY52" fmla="*/ 9846 h 10000"/>
                  <a:gd name="connsiteX53" fmla="*/ 0 w 10012"/>
                  <a:gd name="connsiteY53" fmla="*/ 10000 h 10000"/>
                  <a:gd name="connsiteX54" fmla="*/ 1793 w 10012"/>
                  <a:gd name="connsiteY54" fmla="*/ 6615 h 10000"/>
                  <a:gd name="connsiteX0" fmla="*/ 1793 w 10051"/>
                  <a:gd name="connsiteY0" fmla="*/ 6615 h 10000"/>
                  <a:gd name="connsiteX1" fmla="*/ 1894 w 10051"/>
                  <a:gd name="connsiteY1" fmla="*/ 6484 h 10000"/>
                  <a:gd name="connsiteX2" fmla="*/ 2348 w 10051"/>
                  <a:gd name="connsiteY2" fmla="*/ 5802 h 10000"/>
                  <a:gd name="connsiteX3" fmla="*/ 2904 w 10051"/>
                  <a:gd name="connsiteY3" fmla="*/ 5099 h 10000"/>
                  <a:gd name="connsiteX4" fmla="*/ 3434 w 10051"/>
                  <a:gd name="connsiteY4" fmla="*/ 4418 h 10000"/>
                  <a:gd name="connsiteX5" fmla="*/ 4040 w 10051"/>
                  <a:gd name="connsiteY5" fmla="*/ 3868 h 10000"/>
                  <a:gd name="connsiteX6" fmla="*/ 4293 w 10051"/>
                  <a:gd name="connsiteY6" fmla="*/ 3582 h 10000"/>
                  <a:gd name="connsiteX7" fmla="*/ 5051 w 10051"/>
                  <a:gd name="connsiteY7" fmla="*/ 2835 h 10000"/>
                  <a:gd name="connsiteX8" fmla="*/ 5884 w 10051"/>
                  <a:gd name="connsiteY8" fmla="*/ 2220 h 10000"/>
                  <a:gd name="connsiteX9" fmla="*/ 6692 w 10051"/>
                  <a:gd name="connsiteY9" fmla="*/ 1582 h 10000"/>
                  <a:gd name="connsiteX10" fmla="*/ 7045 w 10051"/>
                  <a:gd name="connsiteY10" fmla="*/ 1385 h 10000"/>
                  <a:gd name="connsiteX11" fmla="*/ 7449 w 10051"/>
                  <a:gd name="connsiteY11" fmla="*/ 1187 h 10000"/>
                  <a:gd name="connsiteX12" fmla="*/ 7854 w 10051"/>
                  <a:gd name="connsiteY12" fmla="*/ 1033 h 10000"/>
                  <a:gd name="connsiteX13" fmla="*/ 8232 w 10051"/>
                  <a:gd name="connsiteY13" fmla="*/ 967 h 10000"/>
                  <a:gd name="connsiteX14" fmla="*/ 8485 w 10051"/>
                  <a:gd name="connsiteY14" fmla="*/ 967 h 10000"/>
                  <a:gd name="connsiteX15" fmla="*/ 8687 w 10051"/>
                  <a:gd name="connsiteY15" fmla="*/ 1033 h 10000"/>
                  <a:gd name="connsiteX16" fmla="*/ 8889 w 10051"/>
                  <a:gd name="connsiteY16" fmla="*/ 1121 h 10000"/>
                  <a:gd name="connsiteX17" fmla="*/ 9091 w 10051"/>
                  <a:gd name="connsiteY17" fmla="*/ 1319 h 10000"/>
                  <a:gd name="connsiteX18" fmla="*/ 9293 w 10051"/>
                  <a:gd name="connsiteY18" fmla="*/ 1582 h 10000"/>
                  <a:gd name="connsiteX19" fmla="*/ 9343 w 10051"/>
                  <a:gd name="connsiteY19" fmla="*/ 1802 h 10000"/>
                  <a:gd name="connsiteX20" fmla="*/ 9343 w 10051"/>
                  <a:gd name="connsiteY20" fmla="*/ 2418 h 10000"/>
                  <a:gd name="connsiteX21" fmla="*/ 9293 w 10051"/>
                  <a:gd name="connsiteY21" fmla="*/ 2703 h 10000"/>
                  <a:gd name="connsiteX22" fmla="*/ 9192 w 10051"/>
                  <a:gd name="connsiteY22" fmla="*/ 3385 h 10000"/>
                  <a:gd name="connsiteX23" fmla="*/ 9192 w 10051"/>
                  <a:gd name="connsiteY23" fmla="*/ 3451 h 10000"/>
                  <a:gd name="connsiteX24" fmla="*/ 9242 w 10051"/>
                  <a:gd name="connsiteY24" fmla="*/ 3451 h 10000"/>
                  <a:gd name="connsiteX25" fmla="*/ 9293 w 10051"/>
                  <a:gd name="connsiteY25" fmla="*/ 3385 h 10000"/>
                  <a:gd name="connsiteX26" fmla="*/ 9866 w 10051"/>
                  <a:gd name="connsiteY26" fmla="*/ 3516 h 10000"/>
                  <a:gd name="connsiteX27" fmla="*/ 9978 w 10051"/>
                  <a:gd name="connsiteY27" fmla="*/ 2615 h 10000"/>
                  <a:gd name="connsiteX28" fmla="*/ 10039 w 10051"/>
                  <a:gd name="connsiteY28" fmla="*/ 1764 h 10000"/>
                  <a:gd name="connsiteX29" fmla="*/ 10000 w 10051"/>
                  <a:gd name="connsiteY29" fmla="*/ 1033 h 10000"/>
                  <a:gd name="connsiteX30" fmla="*/ 9949 w 10051"/>
                  <a:gd name="connsiteY30" fmla="*/ 769 h 10000"/>
                  <a:gd name="connsiteX31" fmla="*/ 9848 w 10051"/>
                  <a:gd name="connsiteY31" fmla="*/ 549 h 10000"/>
                  <a:gd name="connsiteX32" fmla="*/ 9697 w 10051"/>
                  <a:gd name="connsiteY32" fmla="*/ 352 h 10000"/>
                  <a:gd name="connsiteX33" fmla="*/ 9545 w 10051"/>
                  <a:gd name="connsiteY33" fmla="*/ 220 h 10000"/>
                  <a:gd name="connsiteX34" fmla="*/ 9394 w 10051"/>
                  <a:gd name="connsiteY34" fmla="*/ 88 h 10000"/>
                  <a:gd name="connsiteX35" fmla="*/ 9091 w 10051"/>
                  <a:gd name="connsiteY35" fmla="*/ 0 h 10000"/>
                  <a:gd name="connsiteX36" fmla="*/ 8687 w 10051"/>
                  <a:gd name="connsiteY36" fmla="*/ 0 h 10000"/>
                  <a:gd name="connsiteX37" fmla="*/ 8333 w 10051"/>
                  <a:gd name="connsiteY37" fmla="*/ 154 h 10000"/>
                  <a:gd name="connsiteX38" fmla="*/ 8005 w 10051"/>
                  <a:gd name="connsiteY38" fmla="*/ 220 h 10000"/>
                  <a:gd name="connsiteX39" fmla="*/ 7348 w 10051"/>
                  <a:gd name="connsiteY39" fmla="*/ 637 h 10000"/>
                  <a:gd name="connsiteX40" fmla="*/ 6742 w 10051"/>
                  <a:gd name="connsiteY40" fmla="*/ 1033 h 10000"/>
                  <a:gd name="connsiteX41" fmla="*/ 6136 w 10051"/>
                  <a:gd name="connsiteY41" fmla="*/ 1516 h 10000"/>
                  <a:gd name="connsiteX42" fmla="*/ 5505 w 10051"/>
                  <a:gd name="connsiteY42" fmla="*/ 2066 h 10000"/>
                  <a:gd name="connsiteX43" fmla="*/ 4949 w 10051"/>
                  <a:gd name="connsiteY43" fmla="*/ 2615 h 10000"/>
                  <a:gd name="connsiteX44" fmla="*/ 4394 w 10051"/>
                  <a:gd name="connsiteY44" fmla="*/ 3187 h 10000"/>
                  <a:gd name="connsiteX45" fmla="*/ 3737 w 10051"/>
                  <a:gd name="connsiteY45" fmla="*/ 3934 h 10000"/>
                  <a:gd name="connsiteX46" fmla="*/ 3434 w 10051"/>
                  <a:gd name="connsiteY46" fmla="*/ 4286 h 10000"/>
                  <a:gd name="connsiteX47" fmla="*/ 2652 w 10051"/>
                  <a:gd name="connsiteY47" fmla="*/ 5231 h 10000"/>
                  <a:gd name="connsiteX48" fmla="*/ 2045 w 10051"/>
                  <a:gd name="connsiteY48" fmla="*/ 6132 h 10000"/>
                  <a:gd name="connsiteX49" fmla="*/ 1540 w 10051"/>
                  <a:gd name="connsiteY49" fmla="*/ 7033 h 10000"/>
                  <a:gd name="connsiteX50" fmla="*/ 1035 w 10051"/>
                  <a:gd name="connsiteY50" fmla="*/ 8000 h 10000"/>
                  <a:gd name="connsiteX51" fmla="*/ 530 w 10051"/>
                  <a:gd name="connsiteY51" fmla="*/ 8901 h 10000"/>
                  <a:gd name="connsiteX52" fmla="*/ 51 w 10051"/>
                  <a:gd name="connsiteY52" fmla="*/ 9846 h 10000"/>
                  <a:gd name="connsiteX53" fmla="*/ 0 w 10051"/>
                  <a:gd name="connsiteY53" fmla="*/ 10000 h 10000"/>
                  <a:gd name="connsiteX54" fmla="*/ 1793 w 10051"/>
                  <a:gd name="connsiteY54" fmla="*/ 6615 h 10000"/>
                  <a:gd name="connsiteX0" fmla="*/ 1793 w 10051"/>
                  <a:gd name="connsiteY0" fmla="*/ 6615 h 10000"/>
                  <a:gd name="connsiteX1" fmla="*/ 1894 w 10051"/>
                  <a:gd name="connsiteY1" fmla="*/ 6484 h 10000"/>
                  <a:gd name="connsiteX2" fmla="*/ 2348 w 10051"/>
                  <a:gd name="connsiteY2" fmla="*/ 5802 h 10000"/>
                  <a:gd name="connsiteX3" fmla="*/ 2904 w 10051"/>
                  <a:gd name="connsiteY3" fmla="*/ 5099 h 10000"/>
                  <a:gd name="connsiteX4" fmla="*/ 3434 w 10051"/>
                  <a:gd name="connsiteY4" fmla="*/ 4418 h 10000"/>
                  <a:gd name="connsiteX5" fmla="*/ 4040 w 10051"/>
                  <a:gd name="connsiteY5" fmla="*/ 3868 h 10000"/>
                  <a:gd name="connsiteX6" fmla="*/ 4293 w 10051"/>
                  <a:gd name="connsiteY6" fmla="*/ 3582 h 10000"/>
                  <a:gd name="connsiteX7" fmla="*/ 5051 w 10051"/>
                  <a:gd name="connsiteY7" fmla="*/ 2835 h 10000"/>
                  <a:gd name="connsiteX8" fmla="*/ 5884 w 10051"/>
                  <a:gd name="connsiteY8" fmla="*/ 2220 h 10000"/>
                  <a:gd name="connsiteX9" fmla="*/ 6692 w 10051"/>
                  <a:gd name="connsiteY9" fmla="*/ 1582 h 10000"/>
                  <a:gd name="connsiteX10" fmla="*/ 7045 w 10051"/>
                  <a:gd name="connsiteY10" fmla="*/ 1385 h 10000"/>
                  <a:gd name="connsiteX11" fmla="*/ 7449 w 10051"/>
                  <a:gd name="connsiteY11" fmla="*/ 1187 h 10000"/>
                  <a:gd name="connsiteX12" fmla="*/ 7854 w 10051"/>
                  <a:gd name="connsiteY12" fmla="*/ 1033 h 10000"/>
                  <a:gd name="connsiteX13" fmla="*/ 8232 w 10051"/>
                  <a:gd name="connsiteY13" fmla="*/ 967 h 10000"/>
                  <a:gd name="connsiteX14" fmla="*/ 8485 w 10051"/>
                  <a:gd name="connsiteY14" fmla="*/ 967 h 10000"/>
                  <a:gd name="connsiteX15" fmla="*/ 8687 w 10051"/>
                  <a:gd name="connsiteY15" fmla="*/ 1033 h 10000"/>
                  <a:gd name="connsiteX16" fmla="*/ 8889 w 10051"/>
                  <a:gd name="connsiteY16" fmla="*/ 1121 h 10000"/>
                  <a:gd name="connsiteX17" fmla="*/ 9091 w 10051"/>
                  <a:gd name="connsiteY17" fmla="*/ 1319 h 10000"/>
                  <a:gd name="connsiteX18" fmla="*/ 9293 w 10051"/>
                  <a:gd name="connsiteY18" fmla="*/ 1582 h 10000"/>
                  <a:gd name="connsiteX19" fmla="*/ 9343 w 10051"/>
                  <a:gd name="connsiteY19" fmla="*/ 1802 h 10000"/>
                  <a:gd name="connsiteX20" fmla="*/ 9343 w 10051"/>
                  <a:gd name="connsiteY20" fmla="*/ 2418 h 10000"/>
                  <a:gd name="connsiteX21" fmla="*/ 9293 w 10051"/>
                  <a:gd name="connsiteY21" fmla="*/ 2703 h 10000"/>
                  <a:gd name="connsiteX22" fmla="*/ 9192 w 10051"/>
                  <a:gd name="connsiteY22" fmla="*/ 3385 h 10000"/>
                  <a:gd name="connsiteX23" fmla="*/ 9192 w 10051"/>
                  <a:gd name="connsiteY23" fmla="*/ 3451 h 10000"/>
                  <a:gd name="connsiteX24" fmla="*/ 9242 w 10051"/>
                  <a:gd name="connsiteY24" fmla="*/ 3451 h 10000"/>
                  <a:gd name="connsiteX25" fmla="*/ 9650 w 10051"/>
                  <a:gd name="connsiteY25" fmla="*/ 3154 h 10000"/>
                  <a:gd name="connsiteX26" fmla="*/ 9866 w 10051"/>
                  <a:gd name="connsiteY26" fmla="*/ 3516 h 10000"/>
                  <a:gd name="connsiteX27" fmla="*/ 9978 w 10051"/>
                  <a:gd name="connsiteY27" fmla="*/ 2615 h 10000"/>
                  <a:gd name="connsiteX28" fmla="*/ 10039 w 10051"/>
                  <a:gd name="connsiteY28" fmla="*/ 1764 h 10000"/>
                  <a:gd name="connsiteX29" fmla="*/ 10000 w 10051"/>
                  <a:gd name="connsiteY29" fmla="*/ 1033 h 10000"/>
                  <a:gd name="connsiteX30" fmla="*/ 9949 w 10051"/>
                  <a:gd name="connsiteY30" fmla="*/ 769 h 10000"/>
                  <a:gd name="connsiteX31" fmla="*/ 9848 w 10051"/>
                  <a:gd name="connsiteY31" fmla="*/ 549 h 10000"/>
                  <a:gd name="connsiteX32" fmla="*/ 9697 w 10051"/>
                  <a:gd name="connsiteY32" fmla="*/ 352 h 10000"/>
                  <a:gd name="connsiteX33" fmla="*/ 9545 w 10051"/>
                  <a:gd name="connsiteY33" fmla="*/ 220 h 10000"/>
                  <a:gd name="connsiteX34" fmla="*/ 9394 w 10051"/>
                  <a:gd name="connsiteY34" fmla="*/ 88 h 10000"/>
                  <a:gd name="connsiteX35" fmla="*/ 9091 w 10051"/>
                  <a:gd name="connsiteY35" fmla="*/ 0 h 10000"/>
                  <a:gd name="connsiteX36" fmla="*/ 8687 w 10051"/>
                  <a:gd name="connsiteY36" fmla="*/ 0 h 10000"/>
                  <a:gd name="connsiteX37" fmla="*/ 8333 w 10051"/>
                  <a:gd name="connsiteY37" fmla="*/ 154 h 10000"/>
                  <a:gd name="connsiteX38" fmla="*/ 8005 w 10051"/>
                  <a:gd name="connsiteY38" fmla="*/ 220 h 10000"/>
                  <a:gd name="connsiteX39" fmla="*/ 7348 w 10051"/>
                  <a:gd name="connsiteY39" fmla="*/ 637 h 10000"/>
                  <a:gd name="connsiteX40" fmla="*/ 6742 w 10051"/>
                  <a:gd name="connsiteY40" fmla="*/ 1033 h 10000"/>
                  <a:gd name="connsiteX41" fmla="*/ 6136 w 10051"/>
                  <a:gd name="connsiteY41" fmla="*/ 1516 h 10000"/>
                  <a:gd name="connsiteX42" fmla="*/ 5505 w 10051"/>
                  <a:gd name="connsiteY42" fmla="*/ 2066 h 10000"/>
                  <a:gd name="connsiteX43" fmla="*/ 4949 w 10051"/>
                  <a:gd name="connsiteY43" fmla="*/ 2615 h 10000"/>
                  <a:gd name="connsiteX44" fmla="*/ 4394 w 10051"/>
                  <a:gd name="connsiteY44" fmla="*/ 3187 h 10000"/>
                  <a:gd name="connsiteX45" fmla="*/ 3737 w 10051"/>
                  <a:gd name="connsiteY45" fmla="*/ 3934 h 10000"/>
                  <a:gd name="connsiteX46" fmla="*/ 3434 w 10051"/>
                  <a:gd name="connsiteY46" fmla="*/ 4286 h 10000"/>
                  <a:gd name="connsiteX47" fmla="*/ 2652 w 10051"/>
                  <a:gd name="connsiteY47" fmla="*/ 5231 h 10000"/>
                  <a:gd name="connsiteX48" fmla="*/ 2045 w 10051"/>
                  <a:gd name="connsiteY48" fmla="*/ 6132 h 10000"/>
                  <a:gd name="connsiteX49" fmla="*/ 1540 w 10051"/>
                  <a:gd name="connsiteY49" fmla="*/ 7033 h 10000"/>
                  <a:gd name="connsiteX50" fmla="*/ 1035 w 10051"/>
                  <a:gd name="connsiteY50" fmla="*/ 8000 h 10000"/>
                  <a:gd name="connsiteX51" fmla="*/ 530 w 10051"/>
                  <a:gd name="connsiteY51" fmla="*/ 8901 h 10000"/>
                  <a:gd name="connsiteX52" fmla="*/ 51 w 10051"/>
                  <a:gd name="connsiteY52" fmla="*/ 9846 h 10000"/>
                  <a:gd name="connsiteX53" fmla="*/ 0 w 10051"/>
                  <a:gd name="connsiteY53" fmla="*/ 10000 h 10000"/>
                  <a:gd name="connsiteX54" fmla="*/ 1793 w 10051"/>
                  <a:gd name="connsiteY54" fmla="*/ 6615 h 10000"/>
                  <a:gd name="connsiteX0" fmla="*/ 1793 w 10051"/>
                  <a:gd name="connsiteY0" fmla="*/ 6615 h 10000"/>
                  <a:gd name="connsiteX1" fmla="*/ 1894 w 10051"/>
                  <a:gd name="connsiteY1" fmla="*/ 6484 h 10000"/>
                  <a:gd name="connsiteX2" fmla="*/ 2348 w 10051"/>
                  <a:gd name="connsiteY2" fmla="*/ 5802 h 10000"/>
                  <a:gd name="connsiteX3" fmla="*/ 2904 w 10051"/>
                  <a:gd name="connsiteY3" fmla="*/ 5099 h 10000"/>
                  <a:gd name="connsiteX4" fmla="*/ 3434 w 10051"/>
                  <a:gd name="connsiteY4" fmla="*/ 4418 h 10000"/>
                  <a:gd name="connsiteX5" fmla="*/ 4040 w 10051"/>
                  <a:gd name="connsiteY5" fmla="*/ 3868 h 10000"/>
                  <a:gd name="connsiteX6" fmla="*/ 4293 w 10051"/>
                  <a:gd name="connsiteY6" fmla="*/ 3582 h 10000"/>
                  <a:gd name="connsiteX7" fmla="*/ 5051 w 10051"/>
                  <a:gd name="connsiteY7" fmla="*/ 2835 h 10000"/>
                  <a:gd name="connsiteX8" fmla="*/ 5884 w 10051"/>
                  <a:gd name="connsiteY8" fmla="*/ 2220 h 10000"/>
                  <a:gd name="connsiteX9" fmla="*/ 6692 w 10051"/>
                  <a:gd name="connsiteY9" fmla="*/ 1582 h 10000"/>
                  <a:gd name="connsiteX10" fmla="*/ 7045 w 10051"/>
                  <a:gd name="connsiteY10" fmla="*/ 1385 h 10000"/>
                  <a:gd name="connsiteX11" fmla="*/ 7449 w 10051"/>
                  <a:gd name="connsiteY11" fmla="*/ 1187 h 10000"/>
                  <a:gd name="connsiteX12" fmla="*/ 7854 w 10051"/>
                  <a:gd name="connsiteY12" fmla="*/ 1033 h 10000"/>
                  <a:gd name="connsiteX13" fmla="*/ 8232 w 10051"/>
                  <a:gd name="connsiteY13" fmla="*/ 967 h 10000"/>
                  <a:gd name="connsiteX14" fmla="*/ 8485 w 10051"/>
                  <a:gd name="connsiteY14" fmla="*/ 967 h 10000"/>
                  <a:gd name="connsiteX15" fmla="*/ 8687 w 10051"/>
                  <a:gd name="connsiteY15" fmla="*/ 1033 h 10000"/>
                  <a:gd name="connsiteX16" fmla="*/ 8889 w 10051"/>
                  <a:gd name="connsiteY16" fmla="*/ 1121 h 10000"/>
                  <a:gd name="connsiteX17" fmla="*/ 9091 w 10051"/>
                  <a:gd name="connsiteY17" fmla="*/ 1319 h 10000"/>
                  <a:gd name="connsiteX18" fmla="*/ 9293 w 10051"/>
                  <a:gd name="connsiteY18" fmla="*/ 1582 h 10000"/>
                  <a:gd name="connsiteX19" fmla="*/ 9343 w 10051"/>
                  <a:gd name="connsiteY19" fmla="*/ 1802 h 10000"/>
                  <a:gd name="connsiteX20" fmla="*/ 9343 w 10051"/>
                  <a:gd name="connsiteY20" fmla="*/ 2418 h 10000"/>
                  <a:gd name="connsiteX21" fmla="*/ 9293 w 10051"/>
                  <a:gd name="connsiteY21" fmla="*/ 2703 h 10000"/>
                  <a:gd name="connsiteX22" fmla="*/ 9192 w 10051"/>
                  <a:gd name="connsiteY22" fmla="*/ 3385 h 10000"/>
                  <a:gd name="connsiteX23" fmla="*/ 9192 w 10051"/>
                  <a:gd name="connsiteY23" fmla="*/ 3451 h 10000"/>
                  <a:gd name="connsiteX24" fmla="*/ 9387 w 10051"/>
                  <a:gd name="connsiteY24" fmla="*/ 3182 h 10000"/>
                  <a:gd name="connsiteX25" fmla="*/ 9650 w 10051"/>
                  <a:gd name="connsiteY25" fmla="*/ 3154 h 10000"/>
                  <a:gd name="connsiteX26" fmla="*/ 9866 w 10051"/>
                  <a:gd name="connsiteY26" fmla="*/ 3516 h 10000"/>
                  <a:gd name="connsiteX27" fmla="*/ 9978 w 10051"/>
                  <a:gd name="connsiteY27" fmla="*/ 2615 h 10000"/>
                  <a:gd name="connsiteX28" fmla="*/ 10039 w 10051"/>
                  <a:gd name="connsiteY28" fmla="*/ 1764 h 10000"/>
                  <a:gd name="connsiteX29" fmla="*/ 10000 w 10051"/>
                  <a:gd name="connsiteY29" fmla="*/ 1033 h 10000"/>
                  <a:gd name="connsiteX30" fmla="*/ 9949 w 10051"/>
                  <a:gd name="connsiteY30" fmla="*/ 769 h 10000"/>
                  <a:gd name="connsiteX31" fmla="*/ 9848 w 10051"/>
                  <a:gd name="connsiteY31" fmla="*/ 549 h 10000"/>
                  <a:gd name="connsiteX32" fmla="*/ 9697 w 10051"/>
                  <a:gd name="connsiteY32" fmla="*/ 352 h 10000"/>
                  <a:gd name="connsiteX33" fmla="*/ 9545 w 10051"/>
                  <a:gd name="connsiteY33" fmla="*/ 220 h 10000"/>
                  <a:gd name="connsiteX34" fmla="*/ 9394 w 10051"/>
                  <a:gd name="connsiteY34" fmla="*/ 88 h 10000"/>
                  <a:gd name="connsiteX35" fmla="*/ 9091 w 10051"/>
                  <a:gd name="connsiteY35" fmla="*/ 0 h 10000"/>
                  <a:gd name="connsiteX36" fmla="*/ 8687 w 10051"/>
                  <a:gd name="connsiteY36" fmla="*/ 0 h 10000"/>
                  <a:gd name="connsiteX37" fmla="*/ 8333 w 10051"/>
                  <a:gd name="connsiteY37" fmla="*/ 154 h 10000"/>
                  <a:gd name="connsiteX38" fmla="*/ 8005 w 10051"/>
                  <a:gd name="connsiteY38" fmla="*/ 220 h 10000"/>
                  <a:gd name="connsiteX39" fmla="*/ 7348 w 10051"/>
                  <a:gd name="connsiteY39" fmla="*/ 637 h 10000"/>
                  <a:gd name="connsiteX40" fmla="*/ 6742 w 10051"/>
                  <a:gd name="connsiteY40" fmla="*/ 1033 h 10000"/>
                  <a:gd name="connsiteX41" fmla="*/ 6136 w 10051"/>
                  <a:gd name="connsiteY41" fmla="*/ 1516 h 10000"/>
                  <a:gd name="connsiteX42" fmla="*/ 5505 w 10051"/>
                  <a:gd name="connsiteY42" fmla="*/ 2066 h 10000"/>
                  <a:gd name="connsiteX43" fmla="*/ 4949 w 10051"/>
                  <a:gd name="connsiteY43" fmla="*/ 2615 h 10000"/>
                  <a:gd name="connsiteX44" fmla="*/ 4394 w 10051"/>
                  <a:gd name="connsiteY44" fmla="*/ 3187 h 10000"/>
                  <a:gd name="connsiteX45" fmla="*/ 3737 w 10051"/>
                  <a:gd name="connsiteY45" fmla="*/ 3934 h 10000"/>
                  <a:gd name="connsiteX46" fmla="*/ 3434 w 10051"/>
                  <a:gd name="connsiteY46" fmla="*/ 4286 h 10000"/>
                  <a:gd name="connsiteX47" fmla="*/ 2652 w 10051"/>
                  <a:gd name="connsiteY47" fmla="*/ 5231 h 10000"/>
                  <a:gd name="connsiteX48" fmla="*/ 2045 w 10051"/>
                  <a:gd name="connsiteY48" fmla="*/ 6132 h 10000"/>
                  <a:gd name="connsiteX49" fmla="*/ 1540 w 10051"/>
                  <a:gd name="connsiteY49" fmla="*/ 7033 h 10000"/>
                  <a:gd name="connsiteX50" fmla="*/ 1035 w 10051"/>
                  <a:gd name="connsiteY50" fmla="*/ 8000 h 10000"/>
                  <a:gd name="connsiteX51" fmla="*/ 530 w 10051"/>
                  <a:gd name="connsiteY51" fmla="*/ 8901 h 10000"/>
                  <a:gd name="connsiteX52" fmla="*/ 51 w 10051"/>
                  <a:gd name="connsiteY52" fmla="*/ 9846 h 10000"/>
                  <a:gd name="connsiteX53" fmla="*/ 0 w 10051"/>
                  <a:gd name="connsiteY53" fmla="*/ 10000 h 10000"/>
                  <a:gd name="connsiteX54" fmla="*/ 1793 w 10051"/>
                  <a:gd name="connsiteY54" fmla="*/ 6615 h 10000"/>
                  <a:gd name="connsiteX0" fmla="*/ 1793 w 10051"/>
                  <a:gd name="connsiteY0" fmla="*/ 6615 h 10000"/>
                  <a:gd name="connsiteX1" fmla="*/ 1894 w 10051"/>
                  <a:gd name="connsiteY1" fmla="*/ 6484 h 10000"/>
                  <a:gd name="connsiteX2" fmla="*/ 2348 w 10051"/>
                  <a:gd name="connsiteY2" fmla="*/ 5802 h 10000"/>
                  <a:gd name="connsiteX3" fmla="*/ 2904 w 10051"/>
                  <a:gd name="connsiteY3" fmla="*/ 5099 h 10000"/>
                  <a:gd name="connsiteX4" fmla="*/ 3434 w 10051"/>
                  <a:gd name="connsiteY4" fmla="*/ 4418 h 10000"/>
                  <a:gd name="connsiteX5" fmla="*/ 4040 w 10051"/>
                  <a:gd name="connsiteY5" fmla="*/ 3868 h 10000"/>
                  <a:gd name="connsiteX6" fmla="*/ 4293 w 10051"/>
                  <a:gd name="connsiteY6" fmla="*/ 3582 h 10000"/>
                  <a:gd name="connsiteX7" fmla="*/ 5051 w 10051"/>
                  <a:gd name="connsiteY7" fmla="*/ 2835 h 10000"/>
                  <a:gd name="connsiteX8" fmla="*/ 5884 w 10051"/>
                  <a:gd name="connsiteY8" fmla="*/ 2220 h 10000"/>
                  <a:gd name="connsiteX9" fmla="*/ 6692 w 10051"/>
                  <a:gd name="connsiteY9" fmla="*/ 1582 h 10000"/>
                  <a:gd name="connsiteX10" fmla="*/ 7045 w 10051"/>
                  <a:gd name="connsiteY10" fmla="*/ 1385 h 10000"/>
                  <a:gd name="connsiteX11" fmla="*/ 7449 w 10051"/>
                  <a:gd name="connsiteY11" fmla="*/ 1187 h 10000"/>
                  <a:gd name="connsiteX12" fmla="*/ 7854 w 10051"/>
                  <a:gd name="connsiteY12" fmla="*/ 1033 h 10000"/>
                  <a:gd name="connsiteX13" fmla="*/ 8232 w 10051"/>
                  <a:gd name="connsiteY13" fmla="*/ 967 h 10000"/>
                  <a:gd name="connsiteX14" fmla="*/ 8485 w 10051"/>
                  <a:gd name="connsiteY14" fmla="*/ 967 h 10000"/>
                  <a:gd name="connsiteX15" fmla="*/ 8687 w 10051"/>
                  <a:gd name="connsiteY15" fmla="*/ 1033 h 10000"/>
                  <a:gd name="connsiteX16" fmla="*/ 8889 w 10051"/>
                  <a:gd name="connsiteY16" fmla="*/ 1121 h 10000"/>
                  <a:gd name="connsiteX17" fmla="*/ 9091 w 10051"/>
                  <a:gd name="connsiteY17" fmla="*/ 1319 h 10000"/>
                  <a:gd name="connsiteX18" fmla="*/ 9293 w 10051"/>
                  <a:gd name="connsiteY18" fmla="*/ 1582 h 10000"/>
                  <a:gd name="connsiteX19" fmla="*/ 9343 w 10051"/>
                  <a:gd name="connsiteY19" fmla="*/ 1802 h 10000"/>
                  <a:gd name="connsiteX20" fmla="*/ 9343 w 10051"/>
                  <a:gd name="connsiteY20" fmla="*/ 2418 h 10000"/>
                  <a:gd name="connsiteX21" fmla="*/ 9293 w 10051"/>
                  <a:gd name="connsiteY21" fmla="*/ 2703 h 10000"/>
                  <a:gd name="connsiteX22" fmla="*/ 9192 w 10051"/>
                  <a:gd name="connsiteY22" fmla="*/ 3385 h 10000"/>
                  <a:gd name="connsiteX23" fmla="*/ 9298 w 10051"/>
                  <a:gd name="connsiteY23" fmla="*/ 3259 h 10000"/>
                  <a:gd name="connsiteX24" fmla="*/ 9387 w 10051"/>
                  <a:gd name="connsiteY24" fmla="*/ 3182 h 10000"/>
                  <a:gd name="connsiteX25" fmla="*/ 9650 w 10051"/>
                  <a:gd name="connsiteY25" fmla="*/ 3154 h 10000"/>
                  <a:gd name="connsiteX26" fmla="*/ 9866 w 10051"/>
                  <a:gd name="connsiteY26" fmla="*/ 3516 h 10000"/>
                  <a:gd name="connsiteX27" fmla="*/ 9978 w 10051"/>
                  <a:gd name="connsiteY27" fmla="*/ 2615 h 10000"/>
                  <a:gd name="connsiteX28" fmla="*/ 10039 w 10051"/>
                  <a:gd name="connsiteY28" fmla="*/ 1764 h 10000"/>
                  <a:gd name="connsiteX29" fmla="*/ 10000 w 10051"/>
                  <a:gd name="connsiteY29" fmla="*/ 1033 h 10000"/>
                  <a:gd name="connsiteX30" fmla="*/ 9949 w 10051"/>
                  <a:gd name="connsiteY30" fmla="*/ 769 h 10000"/>
                  <a:gd name="connsiteX31" fmla="*/ 9848 w 10051"/>
                  <a:gd name="connsiteY31" fmla="*/ 549 h 10000"/>
                  <a:gd name="connsiteX32" fmla="*/ 9697 w 10051"/>
                  <a:gd name="connsiteY32" fmla="*/ 352 h 10000"/>
                  <a:gd name="connsiteX33" fmla="*/ 9545 w 10051"/>
                  <a:gd name="connsiteY33" fmla="*/ 220 h 10000"/>
                  <a:gd name="connsiteX34" fmla="*/ 9394 w 10051"/>
                  <a:gd name="connsiteY34" fmla="*/ 88 h 10000"/>
                  <a:gd name="connsiteX35" fmla="*/ 9091 w 10051"/>
                  <a:gd name="connsiteY35" fmla="*/ 0 h 10000"/>
                  <a:gd name="connsiteX36" fmla="*/ 8687 w 10051"/>
                  <a:gd name="connsiteY36" fmla="*/ 0 h 10000"/>
                  <a:gd name="connsiteX37" fmla="*/ 8333 w 10051"/>
                  <a:gd name="connsiteY37" fmla="*/ 154 h 10000"/>
                  <a:gd name="connsiteX38" fmla="*/ 8005 w 10051"/>
                  <a:gd name="connsiteY38" fmla="*/ 220 h 10000"/>
                  <a:gd name="connsiteX39" fmla="*/ 7348 w 10051"/>
                  <a:gd name="connsiteY39" fmla="*/ 637 h 10000"/>
                  <a:gd name="connsiteX40" fmla="*/ 6742 w 10051"/>
                  <a:gd name="connsiteY40" fmla="*/ 1033 h 10000"/>
                  <a:gd name="connsiteX41" fmla="*/ 6136 w 10051"/>
                  <a:gd name="connsiteY41" fmla="*/ 1516 h 10000"/>
                  <a:gd name="connsiteX42" fmla="*/ 5505 w 10051"/>
                  <a:gd name="connsiteY42" fmla="*/ 2066 h 10000"/>
                  <a:gd name="connsiteX43" fmla="*/ 4949 w 10051"/>
                  <a:gd name="connsiteY43" fmla="*/ 2615 h 10000"/>
                  <a:gd name="connsiteX44" fmla="*/ 4394 w 10051"/>
                  <a:gd name="connsiteY44" fmla="*/ 3187 h 10000"/>
                  <a:gd name="connsiteX45" fmla="*/ 3737 w 10051"/>
                  <a:gd name="connsiteY45" fmla="*/ 3934 h 10000"/>
                  <a:gd name="connsiteX46" fmla="*/ 3434 w 10051"/>
                  <a:gd name="connsiteY46" fmla="*/ 4286 h 10000"/>
                  <a:gd name="connsiteX47" fmla="*/ 2652 w 10051"/>
                  <a:gd name="connsiteY47" fmla="*/ 5231 h 10000"/>
                  <a:gd name="connsiteX48" fmla="*/ 2045 w 10051"/>
                  <a:gd name="connsiteY48" fmla="*/ 6132 h 10000"/>
                  <a:gd name="connsiteX49" fmla="*/ 1540 w 10051"/>
                  <a:gd name="connsiteY49" fmla="*/ 7033 h 10000"/>
                  <a:gd name="connsiteX50" fmla="*/ 1035 w 10051"/>
                  <a:gd name="connsiteY50" fmla="*/ 8000 h 10000"/>
                  <a:gd name="connsiteX51" fmla="*/ 530 w 10051"/>
                  <a:gd name="connsiteY51" fmla="*/ 8901 h 10000"/>
                  <a:gd name="connsiteX52" fmla="*/ 51 w 10051"/>
                  <a:gd name="connsiteY52" fmla="*/ 9846 h 10000"/>
                  <a:gd name="connsiteX53" fmla="*/ 0 w 10051"/>
                  <a:gd name="connsiteY53" fmla="*/ 10000 h 10000"/>
                  <a:gd name="connsiteX54" fmla="*/ 1793 w 10051"/>
                  <a:gd name="connsiteY54" fmla="*/ 6615 h 10000"/>
                  <a:gd name="connsiteX0" fmla="*/ 1793 w 10051"/>
                  <a:gd name="connsiteY0" fmla="*/ 6615 h 10000"/>
                  <a:gd name="connsiteX1" fmla="*/ 1894 w 10051"/>
                  <a:gd name="connsiteY1" fmla="*/ 6484 h 10000"/>
                  <a:gd name="connsiteX2" fmla="*/ 2348 w 10051"/>
                  <a:gd name="connsiteY2" fmla="*/ 5802 h 10000"/>
                  <a:gd name="connsiteX3" fmla="*/ 2904 w 10051"/>
                  <a:gd name="connsiteY3" fmla="*/ 5099 h 10000"/>
                  <a:gd name="connsiteX4" fmla="*/ 3434 w 10051"/>
                  <a:gd name="connsiteY4" fmla="*/ 4418 h 10000"/>
                  <a:gd name="connsiteX5" fmla="*/ 4040 w 10051"/>
                  <a:gd name="connsiteY5" fmla="*/ 3868 h 10000"/>
                  <a:gd name="connsiteX6" fmla="*/ 4293 w 10051"/>
                  <a:gd name="connsiteY6" fmla="*/ 3582 h 10000"/>
                  <a:gd name="connsiteX7" fmla="*/ 5051 w 10051"/>
                  <a:gd name="connsiteY7" fmla="*/ 2835 h 10000"/>
                  <a:gd name="connsiteX8" fmla="*/ 5884 w 10051"/>
                  <a:gd name="connsiteY8" fmla="*/ 2220 h 10000"/>
                  <a:gd name="connsiteX9" fmla="*/ 6692 w 10051"/>
                  <a:gd name="connsiteY9" fmla="*/ 1582 h 10000"/>
                  <a:gd name="connsiteX10" fmla="*/ 7045 w 10051"/>
                  <a:gd name="connsiteY10" fmla="*/ 1385 h 10000"/>
                  <a:gd name="connsiteX11" fmla="*/ 7449 w 10051"/>
                  <a:gd name="connsiteY11" fmla="*/ 1187 h 10000"/>
                  <a:gd name="connsiteX12" fmla="*/ 7854 w 10051"/>
                  <a:gd name="connsiteY12" fmla="*/ 1033 h 10000"/>
                  <a:gd name="connsiteX13" fmla="*/ 8232 w 10051"/>
                  <a:gd name="connsiteY13" fmla="*/ 967 h 10000"/>
                  <a:gd name="connsiteX14" fmla="*/ 8485 w 10051"/>
                  <a:gd name="connsiteY14" fmla="*/ 967 h 10000"/>
                  <a:gd name="connsiteX15" fmla="*/ 8687 w 10051"/>
                  <a:gd name="connsiteY15" fmla="*/ 1033 h 10000"/>
                  <a:gd name="connsiteX16" fmla="*/ 8889 w 10051"/>
                  <a:gd name="connsiteY16" fmla="*/ 1121 h 10000"/>
                  <a:gd name="connsiteX17" fmla="*/ 9091 w 10051"/>
                  <a:gd name="connsiteY17" fmla="*/ 1319 h 10000"/>
                  <a:gd name="connsiteX18" fmla="*/ 9293 w 10051"/>
                  <a:gd name="connsiteY18" fmla="*/ 1582 h 10000"/>
                  <a:gd name="connsiteX19" fmla="*/ 9343 w 10051"/>
                  <a:gd name="connsiteY19" fmla="*/ 1802 h 10000"/>
                  <a:gd name="connsiteX20" fmla="*/ 9343 w 10051"/>
                  <a:gd name="connsiteY20" fmla="*/ 2418 h 10000"/>
                  <a:gd name="connsiteX21" fmla="*/ 9293 w 10051"/>
                  <a:gd name="connsiteY21" fmla="*/ 2703 h 10000"/>
                  <a:gd name="connsiteX22" fmla="*/ 9192 w 10051"/>
                  <a:gd name="connsiteY22" fmla="*/ 3385 h 10000"/>
                  <a:gd name="connsiteX23" fmla="*/ 9298 w 10051"/>
                  <a:gd name="connsiteY23" fmla="*/ 3259 h 10000"/>
                  <a:gd name="connsiteX24" fmla="*/ 9387 w 10051"/>
                  <a:gd name="connsiteY24" fmla="*/ 3182 h 10000"/>
                  <a:gd name="connsiteX25" fmla="*/ 9737 w 10051"/>
                  <a:gd name="connsiteY25" fmla="*/ 3308 h 10000"/>
                  <a:gd name="connsiteX26" fmla="*/ 9866 w 10051"/>
                  <a:gd name="connsiteY26" fmla="*/ 3516 h 10000"/>
                  <a:gd name="connsiteX27" fmla="*/ 9978 w 10051"/>
                  <a:gd name="connsiteY27" fmla="*/ 2615 h 10000"/>
                  <a:gd name="connsiteX28" fmla="*/ 10039 w 10051"/>
                  <a:gd name="connsiteY28" fmla="*/ 1764 h 10000"/>
                  <a:gd name="connsiteX29" fmla="*/ 10000 w 10051"/>
                  <a:gd name="connsiteY29" fmla="*/ 1033 h 10000"/>
                  <a:gd name="connsiteX30" fmla="*/ 9949 w 10051"/>
                  <a:gd name="connsiteY30" fmla="*/ 769 h 10000"/>
                  <a:gd name="connsiteX31" fmla="*/ 9848 w 10051"/>
                  <a:gd name="connsiteY31" fmla="*/ 549 h 10000"/>
                  <a:gd name="connsiteX32" fmla="*/ 9697 w 10051"/>
                  <a:gd name="connsiteY32" fmla="*/ 352 h 10000"/>
                  <a:gd name="connsiteX33" fmla="*/ 9545 w 10051"/>
                  <a:gd name="connsiteY33" fmla="*/ 220 h 10000"/>
                  <a:gd name="connsiteX34" fmla="*/ 9394 w 10051"/>
                  <a:gd name="connsiteY34" fmla="*/ 88 h 10000"/>
                  <a:gd name="connsiteX35" fmla="*/ 9091 w 10051"/>
                  <a:gd name="connsiteY35" fmla="*/ 0 h 10000"/>
                  <a:gd name="connsiteX36" fmla="*/ 8687 w 10051"/>
                  <a:gd name="connsiteY36" fmla="*/ 0 h 10000"/>
                  <a:gd name="connsiteX37" fmla="*/ 8333 w 10051"/>
                  <a:gd name="connsiteY37" fmla="*/ 154 h 10000"/>
                  <a:gd name="connsiteX38" fmla="*/ 8005 w 10051"/>
                  <a:gd name="connsiteY38" fmla="*/ 220 h 10000"/>
                  <a:gd name="connsiteX39" fmla="*/ 7348 w 10051"/>
                  <a:gd name="connsiteY39" fmla="*/ 637 h 10000"/>
                  <a:gd name="connsiteX40" fmla="*/ 6742 w 10051"/>
                  <a:gd name="connsiteY40" fmla="*/ 1033 h 10000"/>
                  <a:gd name="connsiteX41" fmla="*/ 6136 w 10051"/>
                  <a:gd name="connsiteY41" fmla="*/ 1516 h 10000"/>
                  <a:gd name="connsiteX42" fmla="*/ 5505 w 10051"/>
                  <a:gd name="connsiteY42" fmla="*/ 2066 h 10000"/>
                  <a:gd name="connsiteX43" fmla="*/ 4949 w 10051"/>
                  <a:gd name="connsiteY43" fmla="*/ 2615 h 10000"/>
                  <a:gd name="connsiteX44" fmla="*/ 4394 w 10051"/>
                  <a:gd name="connsiteY44" fmla="*/ 3187 h 10000"/>
                  <a:gd name="connsiteX45" fmla="*/ 3737 w 10051"/>
                  <a:gd name="connsiteY45" fmla="*/ 3934 h 10000"/>
                  <a:gd name="connsiteX46" fmla="*/ 3434 w 10051"/>
                  <a:gd name="connsiteY46" fmla="*/ 4286 h 10000"/>
                  <a:gd name="connsiteX47" fmla="*/ 2652 w 10051"/>
                  <a:gd name="connsiteY47" fmla="*/ 5231 h 10000"/>
                  <a:gd name="connsiteX48" fmla="*/ 2045 w 10051"/>
                  <a:gd name="connsiteY48" fmla="*/ 6132 h 10000"/>
                  <a:gd name="connsiteX49" fmla="*/ 1540 w 10051"/>
                  <a:gd name="connsiteY49" fmla="*/ 7033 h 10000"/>
                  <a:gd name="connsiteX50" fmla="*/ 1035 w 10051"/>
                  <a:gd name="connsiteY50" fmla="*/ 8000 h 10000"/>
                  <a:gd name="connsiteX51" fmla="*/ 530 w 10051"/>
                  <a:gd name="connsiteY51" fmla="*/ 8901 h 10000"/>
                  <a:gd name="connsiteX52" fmla="*/ 51 w 10051"/>
                  <a:gd name="connsiteY52" fmla="*/ 9846 h 10000"/>
                  <a:gd name="connsiteX53" fmla="*/ 0 w 10051"/>
                  <a:gd name="connsiteY53" fmla="*/ 10000 h 10000"/>
                  <a:gd name="connsiteX54" fmla="*/ 1793 w 10051"/>
                  <a:gd name="connsiteY54" fmla="*/ 6615 h 10000"/>
                  <a:gd name="connsiteX0" fmla="*/ 1793 w 10051"/>
                  <a:gd name="connsiteY0" fmla="*/ 6615 h 10000"/>
                  <a:gd name="connsiteX1" fmla="*/ 1894 w 10051"/>
                  <a:gd name="connsiteY1" fmla="*/ 6484 h 10000"/>
                  <a:gd name="connsiteX2" fmla="*/ 2348 w 10051"/>
                  <a:gd name="connsiteY2" fmla="*/ 5802 h 10000"/>
                  <a:gd name="connsiteX3" fmla="*/ 2904 w 10051"/>
                  <a:gd name="connsiteY3" fmla="*/ 5099 h 10000"/>
                  <a:gd name="connsiteX4" fmla="*/ 3434 w 10051"/>
                  <a:gd name="connsiteY4" fmla="*/ 4418 h 10000"/>
                  <a:gd name="connsiteX5" fmla="*/ 4040 w 10051"/>
                  <a:gd name="connsiteY5" fmla="*/ 3868 h 10000"/>
                  <a:gd name="connsiteX6" fmla="*/ 4293 w 10051"/>
                  <a:gd name="connsiteY6" fmla="*/ 3582 h 10000"/>
                  <a:gd name="connsiteX7" fmla="*/ 5051 w 10051"/>
                  <a:gd name="connsiteY7" fmla="*/ 2835 h 10000"/>
                  <a:gd name="connsiteX8" fmla="*/ 5884 w 10051"/>
                  <a:gd name="connsiteY8" fmla="*/ 2220 h 10000"/>
                  <a:gd name="connsiteX9" fmla="*/ 6692 w 10051"/>
                  <a:gd name="connsiteY9" fmla="*/ 1582 h 10000"/>
                  <a:gd name="connsiteX10" fmla="*/ 7045 w 10051"/>
                  <a:gd name="connsiteY10" fmla="*/ 1385 h 10000"/>
                  <a:gd name="connsiteX11" fmla="*/ 7449 w 10051"/>
                  <a:gd name="connsiteY11" fmla="*/ 1187 h 10000"/>
                  <a:gd name="connsiteX12" fmla="*/ 7854 w 10051"/>
                  <a:gd name="connsiteY12" fmla="*/ 1033 h 10000"/>
                  <a:gd name="connsiteX13" fmla="*/ 8232 w 10051"/>
                  <a:gd name="connsiteY13" fmla="*/ 967 h 10000"/>
                  <a:gd name="connsiteX14" fmla="*/ 8485 w 10051"/>
                  <a:gd name="connsiteY14" fmla="*/ 967 h 10000"/>
                  <a:gd name="connsiteX15" fmla="*/ 8687 w 10051"/>
                  <a:gd name="connsiteY15" fmla="*/ 1033 h 10000"/>
                  <a:gd name="connsiteX16" fmla="*/ 8889 w 10051"/>
                  <a:gd name="connsiteY16" fmla="*/ 1121 h 10000"/>
                  <a:gd name="connsiteX17" fmla="*/ 9091 w 10051"/>
                  <a:gd name="connsiteY17" fmla="*/ 1319 h 10000"/>
                  <a:gd name="connsiteX18" fmla="*/ 9293 w 10051"/>
                  <a:gd name="connsiteY18" fmla="*/ 1582 h 10000"/>
                  <a:gd name="connsiteX19" fmla="*/ 9343 w 10051"/>
                  <a:gd name="connsiteY19" fmla="*/ 1802 h 10000"/>
                  <a:gd name="connsiteX20" fmla="*/ 9343 w 10051"/>
                  <a:gd name="connsiteY20" fmla="*/ 2418 h 10000"/>
                  <a:gd name="connsiteX21" fmla="*/ 9293 w 10051"/>
                  <a:gd name="connsiteY21" fmla="*/ 2703 h 10000"/>
                  <a:gd name="connsiteX22" fmla="*/ 9192 w 10051"/>
                  <a:gd name="connsiteY22" fmla="*/ 3385 h 10000"/>
                  <a:gd name="connsiteX23" fmla="*/ 9298 w 10051"/>
                  <a:gd name="connsiteY23" fmla="*/ 3259 h 10000"/>
                  <a:gd name="connsiteX24" fmla="*/ 9571 w 10051"/>
                  <a:gd name="connsiteY24" fmla="*/ 3240 h 10000"/>
                  <a:gd name="connsiteX25" fmla="*/ 9737 w 10051"/>
                  <a:gd name="connsiteY25" fmla="*/ 3308 h 10000"/>
                  <a:gd name="connsiteX26" fmla="*/ 9866 w 10051"/>
                  <a:gd name="connsiteY26" fmla="*/ 3516 h 10000"/>
                  <a:gd name="connsiteX27" fmla="*/ 9978 w 10051"/>
                  <a:gd name="connsiteY27" fmla="*/ 2615 h 10000"/>
                  <a:gd name="connsiteX28" fmla="*/ 10039 w 10051"/>
                  <a:gd name="connsiteY28" fmla="*/ 1764 h 10000"/>
                  <a:gd name="connsiteX29" fmla="*/ 10000 w 10051"/>
                  <a:gd name="connsiteY29" fmla="*/ 1033 h 10000"/>
                  <a:gd name="connsiteX30" fmla="*/ 9949 w 10051"/>
                  <a:gd name="connsiteY30" fmla="*/ 769 h 10000"/>
                  <a:gd name="connsiteX31" fmla="*/ 9848 w 10051"/>
                  <a:gd name="connsiteY31" fmla="*/ 549 h 10000"/>
                  <a:gd name="connsiteX32" fmla="*/ 9697 w 10051"/>
                  <a:gd name="connsiteY32" fmla="*/ 352 h 10000"/>
                  <a:gd name="connsiteX33" fmla="*/ 9545 w 10051"/>
                  <a:gd name="connsiteY33" fmla="*/ 220 h 10000"/>
                  <a:gd name="connsiteX34" fmla="*/ 9394 w 10051"/>
                  <a:gd name="connsiteY34" fmla="*/ 88 h 10000"/>
                  <a:gd name="connsiteX35" fmla="*/ 9091 w 10051"/>
                  <a:gd name="connsiteY35" fmla="*/ 0 h 10000"/>
                  <a:gd name="connsiteX36" fmla="*/ 8687 w 10051"/>
                  <a:gd name="connsiteY36" fmla="*/ 0 h 10000"/>
                  <a:gd name="connsiteX37" fmla="*/ 8333 w 10051"/>
                  <a:gd name="connsiteY37" fmla="*/ 154 h 10000"/>
                  <a:gd name="connsiteX38" fmla="*/ 8005 w 10051"/>
                  <a:gd name="connsiteY38" fmla="*/ 220 h 10000"/>
                  <a:gd name="connsiteX39" fmla="*/ 7348 w 10051"/>
                  <a:gd name="connsiteY39" fmla="*/ 637 h 10000"/>
                  <a:gd name="connsiteX40" fmla="*/ 6742 w 10051"/>
                  <a:gd name="connsiteY40" fmla="*/ 1033 h 10000"/>
                  <a:gd name="connsiteX41" fmla="*/ 6136 w 10051"/>
                  <a:gd name="connsiteY41" fmla="*/ 1516 h 10000"/>
                  <a:gd name="connsiteX42" fmla="*/ 5505 w 10051"/>
                  <a:gd name="connsiteY42" fmla="*/ 2066 h 10000"/>
                  <a:gd name="connsiteX43" fmla="*/ 4949 w 10051"/>
                  <a:gd name="connsiteY43" fmla="*/ 2615 h 10000"/>
                  <a:gd name="connsiteX44" fmla="*/ 4394 w 10051"/>
                  <a:gd name="connsiteY44" fmla="*/ 3187 h 10000"/>
                  <a:gd name="connsiteX45" fmla="*/ 3737 w 10051"/>
                  <a:gd name="connsiteY45" fmla="*/ 3934 h 10000"/>
                  <a:gd name="connsiteX46" fmla="*/ 3434 w 10051"/>
                  <a:gd name="connsiteY46" fmla="*/ 4286 h 10000"/>
                  <a:gd name="connsiteX47" fmla="*/ 2652 w 10051"/>
                  <a:gd name="connsiteY47" fmla="*/ 5231 h 10000"/>
                  <a:gd name="connsiteX48" fmla="*/ 2045 w 10051"/>
                  <a:gd name="connsiteY48" fmla="*/ 6132 h 10000"/>
                  <a:gd name="connsiteX49" fmla="*/ 1540 w 10051"/>
                  <a:gd name="connsiteY49" fmla="*/ 7033 h 10000"/>
                  <a:gd name="connsiteX50" fmla="*/ 1035 w 10051"/>
                  <a:gd name="connsiteY50" fmla="*/ 8000 h 10000"/>
                  <a:gd name="connsiteX51" fmla="*/ 530 w 10051"/>
                  <a:gd name="connsiteY51" fmla="*/ 8901 h 10000"/>
                  <a:gd name="connsiteX52" fmla="*/ 51 w 10051"/>
                  <a:gd name="connsiteY52" fmla="*/ 9846 h 10000"/>
                  <a:gd name="connsiteX53" fmla="*/ 0 w 10051"/>
                  <a:gd name="connsiteY53" fmla="*/ 10000 h 10000"/>
                  <a:gd name="connsiteX54" fmla="*/ 1793 w 10051"/>
                  <a:gd name="connsiteY54" fmla="*/ 6615 h 10000"/>
                  <a:gd name="connsiteX0" fmla="*/ 1793 w 10051"/>
                  <a:gd name="connsiteY0" fmla="*/ 6615 h 10000"/>
                  <a:gd name="connsiteX1" fmla="*/ 1894 w 10051"/>
                  <a:gd name="connsiteY1" fmla="*/ 6484 h 10000"/>
                  <a:gd name="connsiteX2" fmla="*/ 2348 w 10051"/>
                  <a:gd name="connsiteY2" fmla="*/ 5802 h 10000"/>
                  <a:gd name="connsiteX3" fmla="*/ 2904 w 10051"/>
                  <a:gd name="connsiteY3" fmla="*/ 5099 h 10000"/>
                  <a:gd name="connsiteX4" fmla="*/ 3434 w 10051"/>
                  <a:gd name="connsiteY4" fmla="*/ 4418 h 10000"/>
                  <a:gd name="connsiteX5" fmla="*/ 4040 w 10051"/>
                  <a:gd name="connsiteY5" fmla="*/ 3868 h 10000"/>
                  <a:gd name="connsiteX6" fmla="*/ 4293 w 10051"/>
                  <a:gd name="connsiteY6" fmla="*/ 3582 h 10000"/>
                  <a:gd name="connsiteX7" fmla="*/ 5051 w 10051"/>
                  <a:gd name="connsiteY7" fmla="*/ 2835 h 10000"/>
                  <a:gd name="connsiteX8" fmla="*/ 5884 w 10051"/>
                  <a:gd name="connsiteY8" fmla="*/ 2220 h 10000"/>
                  <a:gd name="connsiteX9" fmla="*/ 6692 w 10051"/>
                  <a:gd name="connsiteY9" fmla="*/ 1582 h 10000"/>
                  <a:gd name="connsiteX10" fmla="*/ 7045 w 10051"/>
                  <a:gd name="connsiteY10" fmla="*/ 1385 h 10000"/>
                  <a:gd name="connsiteX11" fmla="*/ 7449 w 10051"/>
                  <a:gd name="connsiteY11" fmla="*/ 1187 h 10000"/>
                  <a:gd name="connsiteX12" fmla="*/ 7854 w 10051"/>
                  <a:gd name="connsiteY12" fmla="*/ 1033 h 10000"/>
                  <a:gd name="connsiteX13" fmla="*/ 8232 w 10051"/>
                  <a:gd name="connsiteY13" fmla="*/ 967 h 10000"/>
                  <a:gd name="connsiteX14" fmla="*/ 8485 w 10051"/>
                  <a:gd name="connsiteY14" fmla="*/ 967 h 10000"/>
                  <a:gd name="connsiteX15" fmla="*/ 8687 w 10051"/>
                  <a:gd name="connsiteY15" fmla="*/ 1033 h 10000"/>
                  <a:gd name="connsiteX16" fmla="*/ 8889 w 10051"/>
                  <a:gd name="connsiteY16" fmla="*/ 1121 h 10000"/>
                  <a:gd name="connsiteX17" fmla="*/ 9091 w 10051"/>
                  <a:gd name="connsiteY17" fmla="*/ 1319 h 10000"/>
                  <a:gd name="connsiteX18" fmla="*/ 9293 w 10051"/>
                  <a:gd name="connsiteY18" fmla="*/ 1582 h 10000"/>
                  <a:gd name="connsiteX19" fmla="*/ 9343 w 10051"/>
                  <a:gd name="connsiteY19" fmla="*/ 1802 h 10000"/>
                  <a:gd name="connsiteX20" fmla="*/ 9343 w 10051"/>
                  <a:gd name="connsiteY20" fmla="*/ 2418 h 10000"/>
                  <a:gd name="connsiteX21" fmla="*/ 9293 w 10051"/>
                  <a:gd name="connsiteY21" fmla="*/ 2703 h 10000"/>
                  <a:gd name="connsiteX22" fmla="*/ 9192 w 10051"/>
                  <a:gd name="connsiteY22" fmla="*/ 3385 h 10000"/>
                  <a:gd name="connsiteX23" fmla="*/ 9375 w 10051"/>
                  <a:gd name="connsiteY23" fmla="*/ 3240 h 10000"/>
                  <a:gd name="connsiteX24" fmla="*/ 9571 w 10051"/>
                  <a:gd name="connsiteY24" fmla="*/ 3240 h 10000"/>
                  <a:gd name="connsiteX25" fmla="*/ 9737 w 10051"/>
                  <a:gd name="connsiteY25" fmla="*/ 3308 h 10000"/>
                  <a:gd name="connsiteX26" fmla="*/ 9866 w 10051"/>
                  <a:gd name="connsiteY26" fmla="*/ 3516 h 10000"/>
                  <a:gd name="connsiteX27" fmla="*/ 9978 w 10051"/>
                  <a:gd name="connsiteY27" fmla="*/ 2615 h 10000"/>
                  <a:gd name="connsiteX28" fmla="*/ 10039 w 10051"/>
                  <a:gd name="connsiteY28" fmla="*/ 1764 h 10000"/>
                  <a:gd name="connsiteX29" fmla="*/ 10000 w 10051"/>
                  <a:gd name="connsiteY29" fmla="*/ 1033 h 10000"/>
                  <a:gd name="connsiteX30" fmla="*/ 9949 w 10051"/>
                  <a:gd name="connsiteY30" fmla="*/ 769 h 10000"/>
                  <a:gd name="connsiteX31" fmla="*/ 9848 w 10051"/>
                  <a:gd name="connsiteY31" fmla="*/ 549 h 10000"/>
                  <a:gd name="connsiteX32" fmla="*/ 9697 w 10051"/>
                  <a:gd name="connsiteY32" fmla="*/ 352 h 10000"/>
                  <a:gd name="connsiteX33" fmla="*/ 9545 w 10051"/>
                  <a:gd name="connsiteY33" fmla="*/ 220 h 10000"/>
                  <a:gd name="connsiteX34" fmla="*/ 9394 w 10051"/>
                  <a:gd name="connsiteY34" fmla="*/ 88 h 10000"/>
                  <a:gd name="connsiteX35" fmla="*/ 9091 w 10051"/>
                  <a:gd name="connsiteY35" fmla="*/ 0 h 10000"/>
                  <a:gd name="connsiteX36" fmla="*/ 8687 w 10051"/>
                  <a:gd name="connsiteY36" fmla="*/ 0 h 10000"/>
                  <a:gd name="connsiteX37" fmla="*/ 8333 w 10051"/>
                  <a:gd name="connsiteY37" fmla="*/ 154 h 10000"/>
                  <a:gd name="connsiteX38" fmla="*/ 8005 w 10051"/>
                  <a:gd name="connsiteY38" fmla="*/ 220 h 10000"/>
                  <a:gd name="connsiteX39" fmla="*/ 7348 w 10051"/>
                  <a:gd name="connsiteY39" fmla="*/ 637 h 10000"/>
                  <a:gd name="connsiteX40" fmla="*/ 6742 w 10051"/>
                  <a:gd name="connsiteY40" fmla="*/ 1033 h 10000"/>
                  <a:gd name="connsiteX41" fmla="*/ 6136 w 10051"/>
                  <a:gd name="connsiteY41" fmla="*/ 1516 h 10000"/>
                  <a:gd name="connsiteX42" fmla="*/ 5505 w 10051"/>
                  <a:gd name="connsiteY42" fmla="*/ 2066 h 10000"/>
                  <a:gd name="connsiteX43" fmla="*/ 4949 w 10051"/>
                  <a:gd name="connsiteY43" fmla="*/ 2615 h 10000"/>
                  <a:gd name="connsiteX44" fmla="*/ 4394 w 10051"/>
                  <a:gd name="connsiteY44" fmla="*/ 3187 h 10000"/>
                  <a:gd name="connsiteX45" fmla="*/ 3737 w 10051"/>
                  <a:gd name="connsiteY45" fmla="*/ 3934 h 10000"/>
                  <a:gd name="connsiteX46" fmla="*/ 3434 w 10051"/>
                  <a:gd name="connsiteY46" fmla="*/ 4286 h 10000"/>
                  <a:gd name="connsiteX47" fmla="*/ 2652 w 10051"/>
                  <a:gd name="connsiteY47" fmla="*/ 5231 h 10000"/>
                  <a:gd name="connsiteX48" fmla="*/ 2045 w 10051"/>
                  <a:gd name="connsiteY48" fmla="*/ 6132 h 10000"/>
                  <a:gd name="connsiteX49" fmla="*/ 1540 w 10051"/>
                  <a:gd name="connsiteY49" fmla="*/ 7033 h 10000"/>
                  <a:gd name="connsiteX50" fmla="*/ 1035 w 10051"/>
                  <a:gd name="connsiteY50" fmla="*/ 8000 h 10000"/>
                  <a:gd name="connsiteX51" fmla="*/ 530 w 10051"/>
                  <a:gd name="connsiteY51" fmla="*/ 8901 h 10000"/>
                  <a:gd name="connsiteX52" fmla="*/ 51 w 10051"/>
                  <a:gd name="connsiteY52" fmla="*/ 9846 h 10000"/>
                  <a:gd name="connsiteX53" fmla="*/ 0 w 10051"/>
                  <a:gd name="connsiteY53" fmla="*/ 10000 h 10000"/>
                  <a:gd name="connsiteX54" fmla="*/ 1793 w 10051"/>
                  <a:gd name="connsiteY54" fmla="*/ 6615 h 10000"/>
                  <a:gd name="connsiteX0" fmla="*/ 1793 w 10051"/>
                  <a:gd name="connsiteY0" fmla="*/ 6615 h 10000"/>
                  <a:gd name="connsiteX1" fmla="*/ 1894 w 10051"/>
                  <a:gd name="connsiteY1" fmla="*/ 6484 h 10000"/>
                  <a:gd name="connsiteX2" fmla="*/ 2348 w 10051"/>
                  <a:gd name="connsiteY2" fmla="*/ 5802 h 10000"/>
                  <a:gd name="connsiteX3" fmla="*/ 2904 w 10051"/>
                  <a:gd name="connsiteY3" fmla="*/ 5099 h 10000"/>
                  <a:gd name="connsiteX4" fmla="*/ 3434 w 10051"/>
                  <a:gd name="connsiteY4" fmla="*/ 4418 h 10000"/>
                  <a:gd name="connsiteX5" fmla="*/ 4040 w 10051"/>
                  <a:gd name="connsiteY5" fmla="*/ 3868 h 10000"/>
                  <a:gd name="connsiteX6" fmla="*/ 4293 w 10051"/>
                  <a:gd name="connsiteY6" fmla="*/ 3582 h 10000"/>
                  <a:gd name="connsiteX7" fmla="*/ 5051 w 10051"/>
                  <a:gd name="connsiteY7" fmla="*/ 2835 h 10000"/>
                  <a:gd name="connsiteX8" fmla="*/ 5884 w 10051"/>
                  <a:gd name="connsiteY8" fmla="*/ 2220 h 10000"/>
                  <a:gd name="connsiteX9" fmla="*/ 6692 w 10051"/>
                  <a:gd name="connsiteY9" fmla="*/ 1582 h 10000"/>
                  <a:gd name="connsiteX10" fmla="*/ 7045 w 10051"/>
                  <a:gd name="connsiteY10" fmla="*/ 1385 h 10000"/>
                  <a:gd name="connsiteX11" fmla="*/ 7449 w 10051"/>
                  <a:gd name="connsiteY11" fmla="*/ 1187 h 10000"/>
                  <a:gd name="connsiteX12" fmla="*/ 7854 w 10051"/>
                  <a:gd name="connsiteY12" fmla="*/ 1033 h 10000"/>
                  <a:gd name="connsiteX13" fmla="*/ 8232 w 10051"/>
                  <a:gd name="connsiteY13" fmla="*/ 967 h 10000"/>
                  <a:gd name="connsiteX14" fmla="*/ 8485 w 10051"/>
                  <a:gd name="connsiteY14" fmla="*/ 967 h 10000"/>
                  <a:gd name="connsiteX15" fmla="*/ 8687 w 10051"/>
                  <a:gd name="connsiteY15" fmla="*/ 1033 h 10000"/>
                  <a:gd name="connsiteX16" fmla="*/ 8889 w 10051"/>
                  <a:gd name="connsiteY16" fmla="*/ 1121 h 10000"/>
                  <a:gd name="connsiteX17" fmla="*/ 9091 w 10051"/>
                  <a:gd name="connsiteY17" fmla="*/ 1319 h 10000"/>
                  <a:gd name="connsiteX18" fmla="*/ 9293 w 10051"/>
                  <a:gd name="connsiteY18" fmla="*/ 1582 h 10000"/>
                  <a:gd name="connsiteX19" fmla="*/ 9343 w 10051"/>
                  <a:gd name="connsiteY19" fmla="*/ 1802 h 10000"/>
                  <a:gd name="connsiteX20" fmla="*/ 9343 w 10051"/>
                  <a:gd name="connsiteY20" fmla="*/ 2418 h 10000"/>
                  <a:gd name="connsiteX21" fmla="*/ 9293 w 10051"/>
                  <a:gd name="connsiteY21" fmla="*/ 2703 h 10000"/>
                  <a:gd name="connsiteX22" fmla="*/ 9192 w 10051"/>
                  <a:gd name="connsiteY22" fmla="*/ 3385 h 10000"/>
                  <a:gd name="connsiteX23" fmla="*/ 9375 w 10051"/>
                  <a:gd name="connsiteY23" fmla="*/ 3240 h 10000"/>
                  <a:gd name="connsiteX24" fmla="*/ 9571 w 10051"/>
                  <a:gd name="connsiteY24" fmla="*/ 3240 h 10000"/>
                  <a:gd name="connsiteX25" fmla="*/ 9737 w 10051"/>
                  <a:gd name="connsiteY25" fmla="*/ 3308 h 10000"/>
                  <a:gd name="connsiteX26" fmla="*/ 9885 w 10051"/>
                  <a:gd name="connsiteY26" fmla="*/ 3651 h 10000"/>
                  <a:gd name="connsiteX27" fmla="*/ 9978 w 10051"/>
                  <a:gd name="connsiteY27" fmla="*/ 2615 h 10000"/>
                  <a:gd name="connsiteX28" fmla="*/ 10039 w 10051"/>
                  <a:gd name="connsiteY28" fmla="*/ 1764 h 10000"/>
                  <a:gd name="connsiteX29" fmla="*/ 10000 w 10051"/>
                  <a:gd name="connsiteY29" fmla="*/ 1033 h 10000"/>
                  <a:gd name="connsiteX30" fmla="*/ 9949 w 10051"/>
                  <a:gd name="connsiteY30" fmla="*/ 769 h 10000"/>
                  <a:gd name="connsiteX31" fmla="*/ 9848 w 10051"/>
                  <a:gd name="connsiteY31" fmla="*/ 549 h 10000"/>
                  <a:gd name="connsiteX32" fmla="*/ 9697 w 10051"/>
                  <a:gd name="connsiteY32" fmla="*/ 352 h 10000"/>
                  <a:gd name="connsiteX33" fmla="*/ 9545 w 10051"/>
                  <a:gd name="connsiteY33" fmla="*/ 220 h 10000"/>
                  <a:gd name="connsiteX34" fmla="*/ 9394 w 10051"/>
                  <a:gd name="connsiteY34" fmla="*/ 88 h 10000"/>
                  <a:gd name="connsiteX35" fmla="*/ 9091 w 10051"/>
                  <a:gd name="connsiteY35" fmla="*/ 0 h 10000"/>
                  <a:gd name="connsiteX36" fmla="*/ 8687 w 10051"/>
                  <a:gd name="connsiteY36" fmla="*/ 0 h 10000"/>
                  <a:gd name="connsiteX37" fmla="*/ 8333 w 10051"/>
                  <a:gd name="connsiteY37" fmla="*/ 154 h 10000"/>
                  <a:gd name="connsiteX38" fmla="*/ 8005 w 10051"/>
                  <a:gd name="connsiteY38" fmla="*/ 220 h 10000"/>
                  <a:gd name="connsiteX39" fmla="*/ 7348 w 10051"/>
                  <a:gd name="connsiteY39" fmla="*/ 637 h 10000"/>
                  <a:gd name="connsiteX40" fmla="*/ 6742 w 10051"/>
                  <a:gd name="connsiteY40" fmla="*/ 1033 h 10000"/>
                  <a:gd name="connsiteX41" fmla="*/ 6136 w 10051"/>
                  <a:gd name="connsiteY41" fmla="*/ 1516 h 10000"/>
                  <a:gd name="connsiteX42" fmla="*/ 5505 w 10051"/>
                  <a:gd name="connsiteY42" fmla="*/ 2066 h 10000"/>
                  <a:gd name="connsiteX43" fmla="*/ 4949 w 10051"/>
                  <a:gd name="connsiteY43" fmla="*/ 2615 h 10000"/>
                  <a:gd name="connsiteX44" fmla="*/ 4394 w 10051"/>
                  <a:gd name="connsiteY44" fmla="*/ 3187 h 10000"/>
                  <a:gd name="connsiteX45" fmla="*/ 3737 w 10051"/>
                  <a:gd name="connsiteY45" fmla="*/ 3934 h 10000"/>
                  <a:gd name="connsiteX46" fmla="*/ 3434 w 10051"/>
                  <a:gd name="connsiteY46" fmla="*/ 4286 h 10000"/>
                  <a:gd name="connsiteX47" fmla="*/ 2652 w 10051"/>
                  <a:gd name="connsiteY47" fmla="*/ 5231 h 10000"/>
                  <a:gd name="connsiteX48" fmla="*/ 2045 w 10051"/>
                  <a:gd name="connsiteY48" fmla="*/ 6132 h 10000"/>
                  <a:gd name="connsiteX49" fmla="*/ 1540 w 10051"/>
                  <a:gd name="connsiteY49" fmla="*/ 7033 h 10000"/>
                  <a:gd name="connsiteX50" fmla="*/ 1035 w 10051"/>
                  <a:gd name="connsiteY50" fmla="*/ 8000 h 10000"/>
                  <a:gd name="connsiteX51" fmla="*/ 530 w 10051"/>
                  <a:gd name="connsiteY51" fmla="*/ 8901 h 10000"/>
                  <a:gd name="connsiteX52" fmla="*/ 51 w 10051"/>
                  <a:gd name="connsiteY52" fmla="*/ 9846 h 10000"/>
                  <a:gd name="connsiteX53" fmla="*/ 0 w 10051"/>
                  <a:gd name="connsiteY53" fmla="*/ 10000 h 10000"/>
                  <a:gd name="connsiteX54" fmla="*/ 1793 w 10051"/>
                  <a:gd name="connsiteY54" fmla="*/ 6615 h 10000"/>
                  <a:gd name="connsiteX0" fmla="*/ 1793 w 10051"/>
                  <a:gd name="connsiteY0" fmla="*/ 6615 h 10000"/>
                  <a:gd name="connsiteX1" fmla="*/ 1894 w 10051"/>
                  <a:gd name="connsiteY1" fmla="*/ 6484 h 10000"/>
                  <a:gd name="connsiteX2" fmla="*/ 2348 w 10051"/>
                  <a:gd name="connsiteY2" fmla="*/ 5802 h 10000"/>
                  <a:gd name="connsiteX3" fmla="*/ 2904 w 10051"/>
                  <a:gd name="connsiteY3" fmla="*/ 5099 h 10000"/>
                  <a:gd name="connsiteX4" fmla="*/ 3434 w 10051"/>
                  <a:gd name="connsiteY4" fmla="*/ 4418 h 10000"/>
                  <a:gd name="connsiteX5" fmla="*/ 4040 w 10051"/>
                  <a:gd name="connsiteY5" fmla="*/ 3868 h 10000"/>
                  <a:gd name="connsiteX6" fmla="*/ 4293 w 10051"/>
                  <a:gd name="connsiteY6" fmla="*/ 3582 h 10000"/>
                  <a:gd name="connsiteX7" fmla="*/ 5051 w 10051"/>
                  <a:gd name="connsiteY7" fmla="*/ 2835 h 10000"/>
                  <a:gd name="connsiteX8" fmla="*/ 5884 w 10051"/>
                  <a:gd name="connsiteY8" fmla="*/ 2220 h 10000"/>
                  <a:gd name="connsiteX9" fmla="*/ 6692 w 10051"/>
                  <a:gd name="connsiteY9" fmla="*/ 1582 h 10000"/>
                  <a:gd name="connsiteX10" fmla="*/ 7045 w 10051"/>
                  <a:gd name="connsiteY10" fmla="*/ 1385 h 10000"/>
                  <a:gd name="connsiteX11" fmla="*/ 7449 w 10051"/>
                  <a:gd name="connsiteY11" fmla="*/ 1187 h 10000"/>
                  <a:gd name="connsiteX12" fmla="*/ 7854 w 10051"/>
                  <a:gd name="connsiteY12" fmla="*/ 1033 h 10000"/>
                  <a:gd name="connsiteX13" fmla="*/ 8232 w 10051"/>
                  <a:gd name="connsiteY13" fmla="*/ 967 h 10000"/>
                  <a:gd name="connsiteX14" fmla="*/ 8485 w 10051"/>
                  <a:gd name="connsiteY14" fmla="*/ 967 h 10000"/>
                  <a:gd name="connsiteX15" fmla="*/ 8687 w 10051"/>
                  <a:gd name="connsiteY15" fmla="*/ 1033 h 10000"/>
                  <a:gd name="connsiteX16" fmla="*/ 8889 w 10051"/>
                  <a:gd name="connsiteY16" fmla="*/ 1121 h 10000"/>
                  <a:gd name="connsiteX17" fmla="*/ 9091 w 10051"/>
                  <a:gd name="connsiteY17" fmla="*/ 1319 h 10000"/>
                  <a:gd name="connsiteX18" fmla="*/ 9293 w 10051"/>
                  <a:gd name="connsiteY18" fmla="*/ 1582 h 10000"/>
                  <a:gd name="connsiteX19" fmla="*/ 9343 w 10051"/>
                  <a:gd name="connsiteY19" fmla="*/ 1802 h 10000"/>
                  <a:gd name="connsiteX20" fmla="*/ 9343 w 10051"/>
                  <a:gd name="connsiteY20" fmla="*/ 2418 h 10000"/>
                  <a:gd name="connsiteX21" fmla="*/ 9293 w 10051"/>
                  <a:gd name="connsiteY21" fmla="*/ 2703 h 10000"/>
                  <a:gd name="connsiteX22" fmla="*/ 9192 w 10051"/>
                  <a:gd name="connsiteY22" fmla="*/ 3385 h 10000"/>
                  <a:gd name="connsiteX23" fmla="*/ 9375 w 10051"/>
                  <a:gd name="connsiteY23" fmla="*/ 3240 h 10000"/>
                  <a:gd name="connsiteX24" fmla="*/ 9571 w 10051"/>
                  <a:gd name="connsiteY24" fmla="*/ 3240 h 10000"/>
                  <a:gd name="connsiteX25" fmla="*/ 9737 w 10051"/>
                  <a:gd name="connsiteY25" fmla="*/ 3308 h 10000"/>
                  <a:gd name="connsiteX26" fmla="*/ 9885 w 10051"/>
                  <a:gd name="connsiteY26" fmla="*/ 3651 h 10000"/>
                  <a:gd name="connsiteX27" fmla="*/ 10007 w 10051"/>
                  <a:gd name="connsiteY27" fmla="*/ 2634 h 10000"/>
                  <a:gd name="connsiteX28" fmla="*/ 10039 w 10051"/>
                  <a:gd name="connsiteY28" fmla="*/ 1764 h 10000"/>
                  <a:gd name="connsiteX29" fmla="*/ 10000 w 10051"/>
                  <a:gd name="connsiteY29" fmla="*/ 1033 h 10000"/>
                  <a:gd name="connsiteX30" fmla="*/ 9949 w 10051"/>
                  <a:gd name="connsiteY30" fmla="*/ 769 h 10000"/>
                  <a:gd name="connsiteX31" fmla="*/ 9848 w 10051"/>
                  <a:gd name="connsiteY31" fmla="*/ 549 h 10000"/>
                  <a:gd name="connsiteX32" fmla="*/ 9697 w 10051"/>
                  <a:gd name="connsiteY32" fmla="*/ 352 h 10000"/>
                  <a:gd name="connsiteX33" fmla="*/ 9545 w 10051"/>
                  <a:gd name="connsiteY33" fmla="*/ 220 h 10000"/>
                  <a:gd name="connsiteX34" fmla="*/ 9394 w 10051"/>
                  <a:gd name="connsiteY34" fmla="*/ 88 h 10000"/>
                  <a:gd name="connsiteX35" fmla="*/ 9091 w 10051"/>
                  <a:gd name="connsiteY35" fmla="*/ 0 h 10000"/>
                  <a:gd name="connsiteX36" fmla="*/ 8687 w 10051"/>
                  <a:gd name="connsiteY36" fmla="*/ 0 h 10000"/>
                  <a:gd name="connsiteX37" fmla="*/ 8333 w 10051"/>
                  <a:gd name="connsiteY37" fmla="*/ 154 h 10000"/>
                  <a:gd name="connsiteX38" fmla="*/ 8005 w 10051"/>
                  <a:gd name="connsiteY38" fmla="*/ 220 h 10000"/>
                  <a:gd name="connsiteX39" fmla="*/ 7348 w 10051"/>
                  <a:gd name="connsiteY39" fmla="*/ 637 h 10000"/>
                  <a:gd name="connsiteX40" fmla="*/ 6742 w 10051"/>
                  <a:gd name="connsiteY40" fmla="*/ 1033 h 10000"/>
                  <a:gd name="connsiteX41" fmla="*/ 6136 w 10051"/>
                  <a:gd name="connsiteY41" fmla="*/ 1516 h 10000"/>
                  <a:gd name="connsiteX42" fmla="*/ 5505 w 10051"/>
                  <a:gd name="connsiteY42" fmla="*/ 2066 h 10000"/>
                  <a:gd name="connsiteX43" fmla="*/ 4949 w 10051"/>
                  <a:gd name="connsiteY43" fmla="*/ 2615 h 10000"/>
                  <a:gd name="connsiteX44" fmla="*/ 4394 w 10051"/>
                  <a:gd name="connsiteY44" fmla="*/ 3187 h 10000"/>
                  <a:gd name="connsiteX45" fmla="*/ 3737 w 10051"/>
                  <a:gd name="connsiteY45" fmla="*/ 3934 h 10000"/>
                  <a:gd name="connsiteX46" fmla="*/ 3434 w 10051"/>
                  <a:gd name="connsiteY46" fmla="*/ 4286 h 10000"/>
                  <a:gd name="connsiteX47" fmla="*/ 2652 w 10051"/>
                  <a:gd name="connsiteY47" fmla="*/ 5231 h 10000"/>
                  <a:gd name="connsiteX48" fmla="*/ 2045 w 10051"/>
                  <a:gd name="connsiteY48" fmla="*/ 6132 h 10000"/>
                  <a:gd name="connsiteX49" fmla="*/ 1540 w 10051"/>
                  <a:gd name="connsiteY49" fmla="*/ 7033 h 10000"/>
                  <a:gd name="connsiteX50" fmla="*/ 1035 w 10051"/>
                  <a:gd name="connsiteY50" fmla="*/ 8000 h 10000"/>
                  <a:gd name="connsiteX51" fmla="*/ 530 w 10051"/>
                  <a:gd name="connsiteY51" fmla="*/ 8901 h 10000"/>
                  <a:gd name="connsiteX52" fmla="*/ 51 w 10051"/>
                  <a:gd name="connsiteY52" fmla="*/ 9846 h 10000"/>
                  <a:gd name="connsiteX53" fmla="*/ 0 w 10051"/>
                  <a:gd name="connsiteY53" fmla="*/ 10000 h 10000"/>
                  <a:gd name="connsiteX54" fmla="*/ 1793 w 10051"/>
                  <a:gd name="connsiteY54" fmla="*/ 6615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0051" h="10000">
                    <a:moveTo>
                      <a:pt x="1793" y="6615"/>
                    </a:moveTo>
                    <a:lnTo>
                      <a:pt x="1894" y="6484"/>
                    </a:lnTo>
                    <a:lnTo>
                      <a:pt x="2348" y="5802"/>
                    </a:lnTo>
                    <a:lnTo>
                      <a:pt x="2904" y="5099"/>
                    </a:lnTo>
                    <a:lnTo>
                      <a:pt x="3434" y="4418"/>
                    </a:lnTo>
                    <a:lnTo>
                      <a:pt x="4040" y="3868"/>
                    </a:lnTo>
                    <a:lnTo>
                      <a:pt x="4293" y="3582"/>
                    </a:lnTo>
                    <a:lnTo>
                      <a:pt x="5051" y="2835"/>
                    </a:lnTo>
                    <a:lnTo>
                      <a:pt x="5884" y="2220"/>
                    </a:lnTo>
                    <a:lnTo>
                      <a:pt x="6692" y="1582"/>
                    </a:lnTo>
                    <a:lnTo>
                      <a:pt x="7045" y="1385"/>
                    </a:lnTo>
                    <a:lnTo>
                      <a:pt x="7449" y="1187"/>
                    </a:lnTo>
                    <a:lnTo>
                      <a:pt x="7854" y="1033"/>
                    </a:lnTo>
                    <a:lnTo>
                      <a:pt x="8232" y="967"/>
                    </a:lnTo>
                    <a:lnTo>
                      <a:pt x="8485" y="967"/>
                    </a:lnTo>
                    <a:lnTo>
                      <a:pt x="8687" y="1033"/>
                    </a:lnTo>
                    <a:lnTo>
                      <a:pt x="8889" y="1121"/>
                    </a:lnTo>
                    <a:lnTo>
                      <a:pt x="9091" y="1319"/>
                    </a:lnTo>
                    <a:cubicBezTo>
                      <a:pt x="9158" y="1407"/>
                      <a:pt x="9226" y="1494"/>
                      <a:pt x="9293" y="1582"/>
                    </a:cubicBezTo>
                    <a:cubicBezTo>
                      <a:pt x="9310" y="1655"/>
                      <a:pt x="9326" y="1729"/>
                      <a:pt x="9343" y="1802"/>
                    </a:cubicBezTo>
                    <a:lnTo>
                      <a:pt x="9343" y="2418"/>
                    </a:lnTo>
                    <a:cubicBezTo>
                      <a:pt x="9326" y="2513"/>
                      <a:pt x="9310" y="2608"/>
                      <a:pt x="9293" y="2703"/>
                    </a:cubicBezTo>
                    <a:cubicBezTo>
                      <a:pt x="9259" y="2930"/>
                      <a:pt x="9226" y="3158"/>
                      <a:pt x="9192" y="3385"/>
                    </a:cubicBezTo>
                    <a:cubicBezTo>
                      <a:pt x="9227" y="3343"/>
                      <a:pt x="9340" y="3282"/>
                      <a:pt x="9375" y="3240"/>
                    </a:cubicBezTo>
                    <a:lnTo>
                      <a:pt x="9571" y="3240"/>
                    </a:lnTo>
                    <a:lnTo>
                      <a:pt x="9737" y="3308"/>
                    </a:lnTo>
                    <a:lnTo>
                      <a:pt x="9885" y="3651"/>
                    </a:lnTo>
                    <a:cubicBezTo>
                      <a:pt x="9935" y="3402"/>
                      <a:pt x="9957" y="2883"/>
                      <a:pt x="10007" y="2634"/>
                    </a:cubicBezTo>
                    <a:cubicBezTo>
                      <a:pt x="10014" y="2229"/>
                      <a:pt x="10051" y="2208"/>
                      <a:pt x="10039" y="1764"/>
                    </a:cubicBezTo>
                    <a:cubicBezTo>
                      <a:pt x="10026" y="1520"/>
                      <a:pt x="10013" y="1277"/>
                      <a:pt x="10000" y="1033"/>
                    </a:cubicBezTo>
                    <a:lnTo>
                      <a:pt x="9949" y="769"/>
                    </a:lnTo>
                    <a:cubicBezTo>
                      <a:pt x="9915" y="696"/>
                      <a:pt x="9882" y="622"/>
                      <a:pt x="9848" y="549"/>
                    </a:cubicBezTo>
                    <a:cubicBezTo>
                      <a:pt x="9798" y="483"/>
                      <a:pt x="9747" y="418"/>
                      <a:pt x="9697" y="352"/>
                    </a:cubicBezTo>
                    <a:lnTo>
                      <a:pt x="9545" y="220"/>
                    </a:lnTo>
                    <a:lnTo>
                      <a:pt x="9394" y="88"/>
                    </a:lnTo>
                    <a:lnTo>
                      <a:pt x="9091" y="0"/>
                    </a:lnTo>
                    <a:lnTo>
                      <a:pt x="8687" y="0"/>
                    </a:lnTo>
                    <a:lnTo>
                      <a:pt x="8333" y="154"/>
                    </a:lnTo>
                    <a:lnTo>
                      <a:pt x="8005" y="220"/>
                    </a:lnTo>
                    <a:lnTo>
                      <a:pt x="7348" y="637"/>
                    </a:lnTo>
                    <a:lnTo>
                      <a:pt x="6742" y="1033"/>
                    </a:lnTo>
                    <a:lnTo>
                      <a:pt x="6136" y="1516"/>
                    </a:lnTo>
                    <a:lnTo>
                      <a:pt x="5505" y="2066"/>
                    </a:lnTo>
                    <a:lnTo>
                      <a:pt x="4949" y="2615"/>
                    </a:lnTo>
                    <a:lnTo>
                      <a:pt x="4394" y="3187"/>
                    </a:lnTo>
                    <a:lnTo>
                      <a:pt x="3737" y="3934"/>
                    </a:lnTo>
                    <a:lnTo>
                      <a:pt x="3434" y="4286"/>
                    </a:lnTo>
                    <a:lnTo>
                      <a:pt x="2652" y="5231"/>
                    </a:lnTo>
                    <a:lnTo>
                      <a:pt x="2045" y="6132"/>
                    </a:lnTo>
                    <a:lnTo>
                      <a:pt x="1540" y="7033"/>
                    </a:lnTo>
                    <a:lnTo>
                      <a:pt x="1035" y="8000"/>
                    </a:lnTo>
                    <a:lnTo>
                      <a:pt x="530" y="8901"/>
                    </a:lnTo>
                    <a:lnTo>
                      <a:pt x="51" y="9846"/>
                    </a:lnTo>
                    <a:cubicBezTo>
                      <a:pt x="34" y="9897"/>
                      <a:pt x="17" y="9949"/>
                      <a:pt x="0" y="10000"/>
                    </a:cubicBezTo>
                    <a:lnTo>
                      <a:pt x="1793" y="6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ysClr val="window" lastClr="FFFFFF"/>
                  </a:gs>
                  <a:gs pos="100000">
                    <a:srgbClr val="3B3B3B"/>
                  </a:gs>
                </a:gsLst>
                <a:lin ang="18900000" scaled="1"/>
              </a:gradFill>
              <a:ln w="0">
                <a:solidFill>
                  <a:srgbClr val="00007F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>
                  <a:defRPr/>
                </a:pPr>
                <a:endParaRPr lang="en-US" sz="1600" kern="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21" name="Group 56"/>
              <p:cNvGrpSpPr/>
              <p:nvPr/>
            </p:nvGrpSpPr>
            <p:grpSpPr>
              <a:xfrm>
                <a:off x="4470765" y="2804390"/>
                <a:ext cx="4530093" cy="2953828"/>
                <a:chOff x="2442515" y="2721265"/>
                <a:chExt cx="4530093" cy="2953828"/>
              </a:xfrm>
            </p:grpSpPr>
            <p:sp>
              <p:nvSpPr>
                <p:cNvPr id="22" name="Freeform 1040"/>
                <p:cNvSpPr>
                  <a:spLocks/>
                </p:cNvSpPr>
                <p:nvPr/>
              </p:nvSpPr>
              <p:spPr bwMode="auto">
                <a:xfrm>
                  <a:off x="2442515" y="3579526"/>
                  <a:ext cx="4334802" cy="1944486"/>
                </a:xfrm>
                <a:custGeom>
                  <a:avLst/>
                  <a:gdLst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842 w 10000"/>
                    <a:gd name="connsiteY24" fmla="*/ 6564 h 10000"/>
                    <a:gd name="connsiteX25" fmla="*/ 792 w 10000"/>
                    <a:gd name="connsiteY25" fmla="*/ 6564 h 10000"/>
                    <a:gd name="connsiteX26" fmla="*/ 536 w 10000"/>
                    <a:gd name="connsiteY26" fmla="*/ 6418 h 10000"/>
                    <a:gd name="connsiteX27" fmla="*/ 248 w 10000"/>
                    <a:gd name="connsiteY27" fmla="*/ 7115 h 10000"/>
                    <a:gd name="connsiteX28" fmla="*/ 99 w 10000"/>
                    <a:gd name="connsiteY28" fmla="*/ 7797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842 w 10000"/>
                    <a:gd name="connsiteY24" fmla="*/ 6564 h 10000"/>
                    <a:gd name="connsiteX25" fmla="*/ 858 w 10000"/>
                    <a:gd name="connsiteY25" fmla="*/ 6102 h 10000"/>
                    <a:gd name="connsiteX26" fmla="*/ 536 w 10000"/>
                    <a:gd name="connsiteY26" fmla="*/ 6418 h 10000"/>
                    <a:gd name="connsiteX27" fmla="*/ 248 w 10000"/>
                    <a:gd name="connsiteY27" fmla="*/ 7115 h 10000"/>
                    <a:gd name="connsiteX28" fmla="*/ 99 w 10000"/>
                    <a:gd name="connsiteY28" fmla="*/ 7797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60 w 10000"/>
                    <a:gd name="connsiteY24" fmla="*/ 6198 h 10000"/>
                    <a:gd name="connsiteX25" fmla="*/ 858 w 10000"/>
                    <a:gd name="connsiteY25" fmla="*/ 6102 h 10000"/>
                    <a:gd name="connsiteX26" fmla="*/ 536 w 10000"/>
                    <a:gd name="connsiteY26" fmla="*/ 6418 h 10000"/>
                    <a:gd name="connsiteX27" fmla="*/ 248 w 10000"/>
                    <a:gd name="connsiteY27" fmla="*/ 7115 h 10000"/>
                    <a:gd name="connsiteX28" fmla="*/ 99 w 10000"/>
                    <a:gd name="connsiteY28" fmla="*/ 7797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60 w 10000"/>
                    <a:gd name="connsiteY24" fmla="*/ 6198 h 10000"/>
                    <a:gd name="connsiteX25" fmla="*/ 858 w 10000"/>
                    <a:gd name="connsiteY25" fmla="*/ 6102 h 10000"/>
                    <a:gd name="connsiteX26" fmla="*/ 536 w 10000"/>
                    <a:gd name="connsiteY26" fmla="*/ 6418 h 10000"/>
                    <a:gd name="connsiteX27" fmla="*/ 248 w 10000"/>
                    <a:gd name="connsiteY27" fmla="*/ 7115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60 w 10000"/>
                    <a:gd name="connsiteY24" fmla="*/ 6198 h 10000"/>
                    <a:gd name="connsiteX25" fmla="*/ 858 w 10000"/>
                    <a:gd name="connsiteY25" fmla="*/ 6102 h 10000"/>
                    <a:gd name="connsiteX26" fmla="*/ 536 w 10000"/>
                    <a:gd name="connsiteY26" fmla="*/ 6418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60 w 10000"/>
                    <a:gd name="connsiteY24" fmla="*/ 6198 h 10000"/>
                    <a:gd name="connsiteX25" fmla="*/ 858 w 10000"/>
                    <a:gd name="connsiteY25" fmla="*/ 6102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60 w 10000"/>
                    <a:gd name="connsiteY24" fmla="*/ 6198 h 10000"/>
                    <a:gd name="connsiteX25" fmla="*/ 858 w 10000"/>
                    <a:gd name="connsiteY25" fmla="*/ 6102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60 w 10000"/>
                    <a:gd name="connsiteY24" fmla="*/ 6198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60 w 10000"/>
                    <a:gd name="connsiteY24" fmla="*/ 6198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13 w 10000"/>
                    <a:gd name="connsiteY24" fmla="*/ 6159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13 w 10000"/>
                    <a:gd name="connsiteY24" fmla="*/ 6159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42 w 10000"/>
                    <a:gd name="connsiteY23" fmla="*/ 6630 h 10000"/>
                    <a:gd name="connsiteX24" fmla="*/ 1013 w 10000"/>
                    <a:gd name="connsiteY24" fmla="*/ 6159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247 h 10000"/>
                    <a:gd name="connsiteX23" fmla="*/ 833 w 10000"/>
                    <a:gd name="connsiteY23" fmla="*/ 6880 h 10000"/>
                    <a:gd name="connsiteX24" fmla="*/ 1013 w 10000"/>
                    <a:gd name="connsiteY24" fmla="*/ 6159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693 w 10000"/>
                    <a:gd name="connsiteY21" fmla="*/ 7599 h 10000"/>
                    <a:gd name="connsiteX22" fmla="*/ 743 w 10000"/>
                    <a:gd name="connsiteY22" fmla="*/ 7440 h 10000"/>
                    <a:gd name="connsiteX23" fmla="*/ 833 w 10000"/>
                    <a:gd name="connsiteY23" fmla="*/ 6880 h 10000"/>
                    <a:gd name="connsiteX24" fmla="*/ 1013 w 10000"/>
                    <a:gd name="connsiteY24" fmla="*/ 6159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693 w 10000"/>
                    <a:gd name="connsiteY20" fmla="*/ 8348 h 10000"/>
                    <a:gd name="connsiteX21" fmla="*/ 721 w 10000"/>
                    <a:gd name="connsiteY21" fmla="*/ 7676 h 10000"/>
                    <a:gd name="connsiteX22" fmla="*/ 743 w 10000"/>
                    <a:gd name="connsiteY22" fmla="*/ 7440 h 10000"/>
                    <a:gd name="connsiteX23" fmla="*/ 833 w 10000"/>
                    <a:gd name="connsiteY23" fmla="*/ 6880 h 10000"/>
                    <a:gd name="connsiteX24" fmla="*/ 1013 w 10000"/>
                    <a:gd name="connsiteY24" fmla="*/ 6159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702 w 10000"/>
                    <a:gd name="connsiteY20" fmla="*/ 8155 h 10000"/>
                    <a:gd name="connsiteX21" fmla="*/ 721 w 10000"/>
                    <a:gd name="connsiteY21" fmla="*/ 7676 h 10000"/>
                    <a:gd name="connsiteX22" fmla="*/ 743 w 10000"/>
                    <a:gd name="connsiteY22" fmla="*/ 7440 h 10000"/>
                    <a:gd name="connsiteX23" fmla="*/ 833 w 10000"/>
                    <a:gd name="connsiteY23" fmla="*/ 6880 h 10000"/>
                    <a:gd name="connsiteX24" fmla="*/ 1013 w 10000"/>
                    <a:gd name="connsiteY24" fmla="*/ 6159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50 w 10000"/>
                    <a:gd name="connsiteY29" fmla="*/ 8216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702 w 10000"/>
                    <a:gd name="connsiteY20" fmla="*/ 8155 h 10000"/>
                    <a:gd name="connsiteX21" fmla="*/ 721 w 10000"/>
                    <a:gd name="connsiteY21" fmla="*/ 7676 h 10000"/>
                    <a:gd name="connsiteX22" fmla="*/ 743 w 10000"/>
                    <a:gd name="connsiteY22" fmla="*/ 7440 h 10000"/>
                    <a:gd name="connsiteX23" fmla="*/ 833 w 10000"/>
                    <a:gd name="connsiteY23" fmla="*/ 6880 h 10000"/>
                    <a:gd name="connsiteX24" fmla="*/ 1013 w 10000"/>
                    <a:gd name="connsiteY24" fmla="*/ 6159 h 10000"/>
                    <a:gd name="connsiteX25" fmla="*/ 735 w 10000"/>
                    <a:gd name="connsiteY25" fmla="*/ 6507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22 w 10000"/>
                    <a:gd name="connsiteY29" fmla="*/ 8043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702 w 10000"/>
                    <a:gd name="connsiteY20" fmla="*/ 8155 h 10000"/>
                    <a:gd name="connsiteX21" fmla="*/ 721 w 10000"/>
                    <a:gd name="connsiteY21" fmla="*/ 7676 h 10000"/>
                    <a:gd name="connsiteX22" fmla="*/ 743 w 10000"/>
                    <a:gd name="connsiteY22" fmla="*/ 7440 h 10000"/>
                    <a:gd name="connsiteX23" fmla="*/ 833 w 10000"/>
                    <a:gd name="connsiteY23" fmla="*/ 6880 h 10000"/>
                    <a:gd name="connsiteX24" fmla="*/ 1013 w 10000"/>
                    <a:gd name="connsiteY24" fmla="*/ 6159 h 10000"/>
                    <a:gd name="connsiteX25" fmla="*/ 432 w 10000"/>
                    <a:gd name="connsiteY25" fmla="*/ 6661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22 w 10000"/>
                    <a:gd name="connsiteY29" fmla="*/ 8043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702 w 10000"/>
                    <a:gd name="connsiteY20" fmla="*/ 8155 h 10000"/>
                    <a:gd name="connsiteX21" fmla="*/ 721 w 10000"/>
                    <a:gd name="connsiteY21" fmla="*/ 7676 h 10000"/>
                    <a:gd name="connsiteX22" fmla="*/ 743 w 10000"/>
                    <a:gd name="connsiteY22" fmla="*/ 7440 h 10000"/>
                    <a:gd name="connsiteX23" fmla="*/ 833 w 10000"/>
                    <a:gd name="connsiteY23" fmla="*/ 6880 h 10000"/>
                    <a:gd name="connsiteX24" fmla="*/ 1013 w 10000"/>
                    <a:gd name="connsiteY24" fmla="*/ 6159 h 10000"/>
                    <a:gd name="connsiteX25" fmla="*/ 432 w 10000"/>
                    <a:gd name="connsiteY25" fmla="*/ 6661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22 w 10000"/>
                    <a:gd name="connsiteY29" fmla="*/ 8043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  <a:gd name="connsiteX0" fmla="*/ 10000 w 10000"/>
                    <a:gd name="connsiteY0" fmla="*/ 0 h 10000"/>
                    <a:gd name="connsiteX1" fmla="*/ 9480 w 10000"/>
                    <a:gd name="connsiteY1" fmla="*/ 1167 h 10000"/>
                    <a:gd name="connsiteX2" fmla="*/ 9035 w 10000"/>
                    <a:gd name="connsiteY2" fmla="*/ 2137 h 10000"/>
                    <a:gd name="connsiteX3" fmla="*/ 8045 w 10000"/>
                    <a:gd name="connsiteY3" fmla="*/ 3722 h 10000"/>
                    <a:gd name="connsiteX4" fmla="*/ 7054 w 10000"/>
                    <a:gd name="connsiteY4" fmla="*/ 5110 h 10000"/>
                    <a:gd name="connsiteX5" fmla="*/ 6485 w 10000"/>
                    <a:gd name="connsiteY5" fmla="*/ 5661 h 10000"/>
                    <a:gd name="connsiteX6" fmla="*/ 5891 w 10000"/>
                    <a:gd name="connsiteY6" fmla="*/ 6278 h 10000"/>
                    <a:gd name="connsiteX7" fmla="*/ 5644 w 10000"/>
                    <a:gd name="connsiteY7" fmla="*/ 6564 h 10000"/>
                    <a:gd name="connsiteX8" fmla="*/ 4901 w 10000"/>
                    <a:gd name="connsiteY8" fmla="*/ 7247 h 10000"/>
                    <a:gd name="connsiteX9" fmla="*/ 4084 w 10000"/>
                    <a:gd name="connsiteY9" fmla="*/ 7863 h 10000"/>
                    <a:gd name="connsiteX10" fmla="*/ 3292 w 10000"/>
                    <a:gd name="connsiteY10" fmla="*/ 8414 h 10000"/>
                    <a:gd name="connsiteX11" fmla="*/ 2946 w 10000"/>
                    <a:gd name="connsiteY11" fmla="*/ 8634 h 10000"/>
                    <a:gd name="connsiteX12" fmla="*/ 2550 w 10000"/>
                    <a:gd name="connsiteY12" fmla="*/ 8833 h 10000"/>
                    <a:gd name="connsiteX13" fmla="*/ 2153 w 10000"/>
                    <a:gd name="connsiteY13" fmla="*/ 8965 h 10000"/>
                    <a:gd name="connsiteX14" fmla="*/ 1782 w 10000"/>
                    <a:gd name="connsiteY14" fmla="*/ 9031 h 10000"/>
                    <a:gd name="connsiteX15" fmla="*/ 1485 w 10000"/>
                    <a:gd name="connsiteY15" fmla="*/ 9031 h 10000"/>
                    <a:gd name="connsiteX16" fmla="*/ 1287 w 10000"/>
                    <a:gd name="connsiteY16" fmla="*/ 8965 h 10000"/>
                    <a:gd name="connsiteX17" fmla="*/ 1139 w 10000"/>
                    <a:gd name="connsiteY17" fmla="*/ 8899 h 10000"/>
                    <a:gd name="connsiteX18" fmla="*/ 891 w 10000"/>
                    <a:gd name="connsiteY18" fmla="*/ 8700 h 10000"/>
                    <a:gd name="connsiteX19" fmla="*/ 792 w 10000"/>
                    <a:gd name="connsiteY19" fmla="*/ 8546 h 10000"/>
                    <a:gd name="connsiteX20" fmla="*/ 702 w 10000"/>
                    <a:gd name="connsiteY20" fmla="*/ 8155 h 10000"/>
                    <a:gd name="connsiteX21" fmla="*/ 721 w 10000"/>
                    <a:gd name="connsiteY21" fmla="*/ 7676 h 10000"/>
                    <a:gd name="connsiteX22" fmla="*/ 743 w 10000"/>
                    <a:gd name="connsiteY22" fmla="*/ 7440 h 10000"/>
                    <a:gd name="connsiteX23" fmla="*/ 833 w 10000"/>
                    <a:gd name="connsiteY23" fmla="*/ 6880 h 10000"/>
                    <a:gd name="connsiteX24" fmla="*/ 1013 w 10000"/>
                    <a:gd name="connsiteY24" fmla="*/ 6159 h 10000"/>
                    <a:gd name="connsiteX25" fmla="*/ 432 w 10000"/>
                    <a:gd name="connsiteY25" fmla="*/ 6661 h 10000"/>
                    <a:gd name="connsiteX26" fmla="*/ 233 w 10000"/>
                    <a:gd name="connsiteY26" fmla="*/ 6033 h 10000"/>
                    <a:gd name="connsiteX27" fmla="*/ 144 w 10000"/>
                    <a:gd name="connsiteY27" fmla="*/ 6826 h 10000"/>
                    <a:gd name="connsiteX28" fmla="*/ 52 w 10000"/>
                    <a:gd name="connsiteY28" fmla="*/ 7643 h 10000"/>
                    <a:gd name="connsiteX29" fmla="*/ 22 w 10000"/>
                    <a:gd name="connsiteY29" fmla="*/ 8043 h 10000"/>
                    <a:gd name="connsiteX30" fmla="*/ 0 w 10000"/>
                    <a:gd name="connsiteY30" fmla="*/ 8546 h 10000"/>
                    <a:gd name="connsiteX31" fmla="*/ 0 w 10000"/>
                    <a:gd name="connsiteY31" fmla="*/ 8899 h 10000"/>
                    <a:gd name="connsiteX32" fmla="*/ 50 w 10000"/>
                    <a:gd name="connsiteY32" fmla="*/ 9185 h 10000"/>
                    <a:gd name="connsiteX33" fmla="*/ 149 w 10000"/>
                    <a:gd name="connsiteY33" fmla="*/ 9383 h 10000"/>
                    <a:gd name="connsiteX34" fmla="*/ 297 w 10000"/>
                    <a:gd name="connsiteY34" fmla="*/ 9581 h 10000"/>
                    <a:gd name="connsiteX35" fmla="*/ 495 w 10000"/>
                    <a:gd name="connsiteY35" fmla="*/ 9802 h 10000"/>
                    <a:gd name="connsiteX36" fmla="*/ 594 w 10000"/>
                    <a:gd name="connsiteY36" fmla="*/ 9868 h 10000"/>
                    <a:gd name="connsiteX37" fmla="*/ 891 w 10000"/>
                    <a:gd name="connsiteY37" fmla="*/ 10000 h 10000"/>
                    <a:gd name="connsiteX38" fmla="*/ 1287 w 10000"/>
                    <a:gd name="connsiteY38" fmla="*/ 10000 h 10000"/>
                    <a:gd name="connsiteX39" fmla="*/ 1683 w 10000"/>
                    <a:gd name="connsiteY39" fmla="*/ 9868 h 10000"/>
                    <a:gd name="connsiteX40" fmla="*/ 1955 w 10000"/>
                    <a:gd name="connsiteY40" fmla="*/ 9802 h 10000"/>
                    <a:gd name="connsiteX41" fmla="*/ 2599 w 10000"/>
                    <a:gd name="connsiteY41" fmla="*/ 9449 h 10000"/>
                    <a:gd name="connsiteX42" fmla="*/ 3243 w 10000"/>
                    <a:gd name="connsiteY42" fmla="*/ 9031 h 10000"/>
                    <a:gd name="connsiteX43" fmla="*/ 3837 w 10000"/>
                    <a:gd name="connsiteY43" fmla="*/ 8546 h 10000"/>
                    <a:gd name="connsiteX44" fmla="*/ 4381 w 10000"/>
                    <a:gd name="connsiteY44" fmla="*/ 7996 h 10000"/>
                    <a:gd name="connsiteX45" fmla="*/ 5000 w 10000"/>
                    <a:gd name="connsiteY45" fmla="*/ 7445 h 10000"/>
                    <a:gd name="connsiteX46" fmla="*/ 5545 w 10000"/>
                    <a:gd name="connsiteY46" fmla="*/ 6894 h 10000"/>
                    <a:gd name="connsiteX47" fmla="*/ 6188 w 10000"/>
                    <a:gd name="connsiteY47" fmla="*/ 6145 h 10000"/>
                    <a:gd name="connsiteX48" fmla="*/ 6881 w 10000"/>
                    <a:gd name="connsiteY48" fmla="*/ 5374 h 10000"/>
                    <a:gd name="connsiteX49" fmla="*/ 7252 w 10000"/>
                    <a:gd name="connsiteY49" fmla="*/ 4824 h 10000"/>
                    <a:gd name="connsiteX50" fmla="*/ 7896 w 10000"/>
                    <a:gd name="connsiteY50" fmla="*/ 4009 h 10000"/>
                    <a:gd name="connsiteX51" fmla="*/ 8441 w 10000"/>
                    <a:gd name="connsiteY51" fmla="*/ 3106 h 10000"/>
                    <a:gd name="connsiteX52" fmla="*/ 8936 w 10000"/>
                    <a:gd name="connsiteY52" fmla="*/ 2269 h 10000"/>
                    <a:gd name="connsiteX53" fmla="*/ 9431 w 10000"/>
                    <a:gd name="connsiteY53" fmla="*/ 1300 h 10000"/>
                    <a:gd name="connsiteX54" fmla="*/ 9901 w 10000"/>
                    <a:gd name="connsiteY54" fmla="*/ 352 h 10000"/>
                    <a:gd name="connsiteX55" fmla="*/ 9950 w 10000"/>
                    <a:gd name="connsiteY55" fmla="*/ 198 h 10000"/>
                    <a:gd name="connsiteX56" fmla="*/ 10000 w 10000"/>
                    <a:gd name="connsiteY56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10000" h="10000">
                      <a:moveTo>
                        <a:pt x="10000" y="0"/>
                      </a:moveTo>
                      <a:lnTo>
                        <a:pt x="9480" y="1167"/>
                      </a:lnTo>
                      <a:lnTo>
                        <a:pt x="9035" y="2137"/>
                      </a:lnTo>
                      <a:lnTo>
                        <a:pt x="8045" y="3722"/>
                      </a:lnTo>
                      <a:lnTo>
                        <a:pt x="7054" y="5110"/>
                      </a:lnTo>
                      <a:lnTo>
                        <a:pt x="6485" y="5661"/>
                      </a:lnTo>
                      <a:lnTo>
                        <a:pt x="5891" y="6278"/>
                      </a:lnTo>
                      <a:lnTo>
                        <a:pt x="5644" y="6564"/>
                      </a:lnTo>
                      <a:lnTo>
                        <a:pt x="4901" y="7247"/>
                      </a:lnTo>
                      <a:lnTo>
                        <a:pt x="4084" y="7863"/>
                      </a:lnTo>
                      <a:lnTo>
                        <a:pt x="3292" y="8414"/>
                      </a:lnTo>
                      <a:lnTo>
                        <a:pt x="2946" y="8634"/>
                      </a:lnTo>
                      <a:lnTo>
                        <a:pt x="2550" y="8833"/>
                      </a:lnTo>
                      <a:lnTo>
                        <a:pt x="2153" y="8965"/>
                      </a:lnTo>
                      <a:lnTo>
                        <a:pt x="1782" y="9031"/>
                      </a:lnTo>
                      <a:lnTo>
                        <a:pt x="1485" y="9031"/>
                      </a:lnTo>
                      <a:lnTo>
                        <a:pt x="1287" y="8965"/>
                      </a:lnTo>
                      <a:lnTo>
                        <a:pt x="1139" y="8899"/>
                      </a:lnTo>
                      <a:lnTo>
                        <a:pt x="891" y="8700"/>
                      </a:lnTo>
                      <a:cubicBezTo>
                        <a:pt x="858" y="8649"/>
                        <a:pt x="825" y="8597"/>
                        <a:pt x="792" y="8546"/>
                      </a:cubicBezTo>
                      <a:cubicBezTo>
                        <a:pt x="762" y="8416"/>
                        <a:pt x="732" y="8285"/>
                        <a:pt x="702" y="8155"/>
                      </a:cubicBezTo>
                      <a:cubicBezTo>
                        <a:pt x="711" y="7931"/>
                        <a:pt x="712" y="7900"/>
                        <a:pt x="721" y="7676"/>
                      </a:cubicBezTo>
                      <a:cubicBezTo>
                        <a:pt x="738" y="7559"/>
                        <a:pt x="726" y="7557"/>
                        <a:pt x="743" y="7440"/>
                      </a:cubicBezTo>
                      <a:cubicBezTo>
                        <a:pt x="776" y="7234"/>
                        <a:pt x="800" y="7086"/>
                        <a:pt x="833" y="6880"/>
                      </a:cubicBezTo>
                      <a:cubicBezTo>
                        <a:pt x="890" y="6723"/>
                        <a:pt x="928" y="6528"/>
                        <a:pt x="1013" y="6159"/>
                      </a:cubicBezTo>
                      <a:cubicBezTo>
                        <a:pt x="886" y="6352"/>
                        <a:pt x="606" y="6738"/>
                        <a:pt x="432" y="6661"/>
                      </a:cubicBezTo>
                      <a:cubicBezTo>
                        <a:pt x="262" y="6407"/>
                        <a:pt x="432" y="6750"/>
                        <a:pt x="233" y="6033"/>
                      </a:cubicBezTo>
                      <a:cubicBezTo>
                        <a:pt x="203" y="6297"/>
                        <a:pt x="174" y="6562"/>
                        <a:pt x="144" y="6826"/>
                      </a:cubicBezTo>
                      <a:cubicBezTo>
                        <a:pt x="94" y="7053"/>
                        <a:pt x="102" y="7416"/>
                        <a:pt x="52" y="7643"/>
                      </a:cubicBezTo>
                      <a:cubicBezTo>
                        <a:pt x="36" y="7783"/>
                        <a:pt x="38" y="7903"/>
                        <a:pt x="22" y="8043"/>
                      </a:cubicBezTo>
                      <a:cubicBezTo>
                        <a:pt x="5" y="8153"/>
                        <a:pt x="17" y="8436"/>
                        <a:pt x="0" y="8546"/>
                      </a:cubicBezTo>
                      <a:lnTo>
                        <a:pt x="0" y="8899"/>
                      </a:lnTo>
                      <a:cubicBezTo>
                        <a:pt x="17" y="8994"/>
                        <a:pt x="33" y="9090"/>
                        <a:pt x="50" y="9185"/>
                      </a:cubicBezTo>
                      <a:lnTo>
                        <a:pt x="149" y="9383"/>
                      </a:lnTo>
                      <a:lnTo>
                        <a:pt x="297" y="9581"/>
                      </a:lnTo>
                      <a:lnTo>
                        <a:pt x="495" y="9802"/>
                      </a:lnTo>
                      <a:lnTo>
                        <a:pt x="594" y="9868"/>
                      </a:lnTo>
                      <a:lnTo>
                        <a:pt x="891" y="10000"/>
                      </a:lnTo>
                      <a:lnTo>
                        <a:pt x="1287" y="10000"/>
                      </a:lnTo>
                      <a:lnTo>
                        <a:pt x="1683" y="9868"/>
                      </a:lnTo>
                      <a:lnTo>
                        <a:pt x="1955" y="9802"/>
                      </a:lnTo>
                      <a:lnTo>
                        <a:pt x="2599" y="9449"/>
                      </a:lnTo>
                      <a:lnTo>
                        <a:pt x="3243" y="9031"/>
                      </a:lnTo>
                      <a:lnTo>
                        <a:pt x="3837" y="8546"/>
                      </a:lnTo>
                      <a:lnTo>
                        <a:pt x="4381" y="7996"/>
                      </a:lnTo>
                      <a:lnTo>
                        <a:pt x="5000" y="7445"/>
                      </a:lnTo>
                      <a:lnTo>
                        <a:pt x="5545" y="6894"/>
                      </a:lnTo>
                      <a:lnTo>
                        <a:pt x="6188" y="6145"/>
                      </a:lnTo>
                      <a:lnTo>
                        <a:pt x="6881" y="5374"/>
                      </a:lnTo>
                      <a:lnTo>
                        <a:pt x="7252" y="4824"/>
                      </a:lnTo>
                      <a:lnTo>
                        <a:pt x="7896" y="4009"/>
                      </a:lnTo>
                      <a:lnTo>
                        <a:pt x="8441" y="3106"/>
                      </a:lnTo>
                      <a:lnTo>
                        <a:pt x="8936" y="2269"/>
                      </a:lnTo>
                      <a:lnTo>
                        <a:pt x="9431" y="1300"/>
                      </a:lnTo>
                      <a:lnTo>
                        <a:pt x="9901" y="352"/>
                      </a:lnTo>
                      <a:cubicBezTo>
                        <a:pt x="9917" y="301"/>
                        <a:pt x="9934" y="249"/>
                        <a:pt x="9950" y="198"/>
                      </a:cubicBezTo>
                      <a:cubicBezTo>
                        <a:pt x="9967" y="132"/>
                        <a:pt x="9983" y="66"/>
                        <a:pt x="10000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3B3B3B"/>
                    </a:gs>
                    <a:gs pos="100000">
                      <a:sysClr val="window" lastClr="FFFFFF"/>
                    </a:gs>
                  </a:gsLst>
                  <a:lin ang="18900000" scaled="1"/>
                </a:gradFill>
                <a:ln w="0">
                  <a:solidFill>
                    <a:srgbClr val="00007F"/>
                  </a:solidFill>
                  <a:prstDash val="solid"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/>
                <a:lstStyle/>
                <a:p>
                  <a:pPr>
                    <a:defRPr/>
                  </a:pPr>
                  <a:endParaRPr lang="en-US" sz="16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 rot="18848699">
                  <a:off x="2598690" y="4610557"/>
                  <a:ext cx="277582" cy="19691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FFF00"/>
                    </a:gs>
                    <a:gs pos="50000">
                      <a:srgbClr val="FF2400">
                        <a:shade val="67500"/>
                        <a:satMod val="115000"/>
                      </a:srgbClr>
                    </a:gs>
                    <a:gs pos="100000">
                      <a:srgbClr val="FF2400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0">
                  <a:solidFill>
                    <a:srgbClr val="FF2400"/>
                  </a:solidFill>
                  <a:prstDash val="solid"/>
                  <a:round/>
                  <a:headEnd/>
                  <a:tailEnd/>
                </a:ln>
                <a:effectLst>
                  <a:glow rad="63500">
                    <a:srgbClr val="F79646">
                      <a:satMod val="175000"/>
                      <a:alpha val="40000"/>
                    </a:srgbClr>
                  </a:glow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 sz="16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 rot="3028839">
                  <a:off x="2518981" y="4916790"/>
                  <a:ext cx="888466" cy="6281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ArchDown">
                    <a:avLst>
                      <a:gd name="adj" fmla="val 21464704"/>
                    </a:avLst>
                  </a:prstTxWarp>
                  <a:spAutoFit/>
                </a:bodyPr>
                <a:lstStyle/>
                <a:p>
                  <a:pPr>
                    <a:defRPr/>
                  </a:pPr>
                  <a:r>
                    <a:rPr lang="en-US" sz="1600" kern="0" dirty="0">
                      <a:solidFill>
                        <a:srgbClr val="FFFF00"/>
                      </a:solidFill>
                    </a:rPr>
                    <a:t>C</a:t>
                  </a:r>
                  <a:r>
                    <a:rPr lang="en-US" sz="1400" kern="0" dirty="0">
                      <a:solidFill>
                        <a:srgbClr val="FFFF00"/>
                      </a:solidFill>
                    </a:rPr>
                    <a:t>omp</a:t>
                  </a:r>
                  <a:endParaRPr lang="en-US" sz="1600" kern="0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 rot="1701620">
                  <a:off x="6115693" y="2721265"/>
                  <a:ext cx="856915" cy="6294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ArchUp">
                    <a:avLst/>
                  </a:prstTxWarp>
                  <a:spAutoFit/>
                </a:bodyPr>
                <a:lstStyle/>
                <a:p>
                  <a:pPr>
                    <a:defRPr/>
                  </a:pPr>
                  <a:r>
                    <a:rPr lang="en-US" sz="1200" kern="0" dirty="0">
                      <a:solidFill>
                        <a:srgbClr val="FFFF00"/>
                      </a:solidFill>
                    </a:rPr>
                    <a:t>   Opportunity 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 rot="20986154">
                  <a:off x="2676435" y="4996281"/>
                  <a:ext cx="972809" cy="493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ArchDown">
                    <a:avLst>
                      <a:gd name="adj" fmla="val 21464704"/>
                    </a:avLst>
                  </a:prstTxWarp>
                  <a:spAutoFit/>
                </a:bodyPr>
                <a:lstStyle/>
                <a:p>
                  <a:pPr>
                    <a:defRPr/>
                  </a:pPr>
                  <a:r>
                    <a:rPr lang="en-US" sz="1200" kern="0" dirty="0">
                      <a:solidFill>
                        <a:srgbClr val="FFFF00"/>
                      </a:solidFill>
                    </a:rPr>
                    <a:t>  et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 rot="20715556">
                  <a:off x="2614077" y="4959624"/>
                  <a:ext cx="972809" cy="493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ArchDown">
                    <a:avLst>
                      <a:gd name="adj" fmla="val 21464704"/>
                    </a:avLst>
                  </a:prstTxWarp>
                  <a:spAutoFit/>
                </a:bodyPr>
                <a:lstStyle/>
                <a:p>
                  <a:pPr>
                    <a:defRPr/>
                  </a:pPr>
                  <a:r>
                    <a:rPr lang="en-US" sz="1200" kern="0" dirty="0">
                      <a:solidFill>
                        <a:srgbClr val="FFFF00"/>
                      </a:solidFill>
                    </a:rPr>
                    <a:t>      it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 rot="20110798">
                  <a:off x="2735332" y="4932481"/>
                  <a:ext cx="972809" cy="493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ArchDown">
                    <a:avLst>
                      <a:gd name="adj" fmla="val 21464704"/>
                    </a:avLst>
                  </a:prstTxWarp>
                  <a:spAutoFit/>
                </a:bodyPr>
                <a:lstStyle/>
                <a:p>
                  <a:pPr>
                    <a:defRPr/>
                  </a:pPr>
                  <a:r>
                    <a:rPr lang="en-US" sz="1200" kern="0" dirty="0">
                      <a:solidFill>
                        <a:srgbClr val="FFFF00"/>
                      </a:solidFill>
                    </a:rPr>
                    <a:t>     ion</a:t>
                  </a:r>
                </a:p>
              </p:txBody>
            </p:sp>
          </p:grpSp>
        </p:grpSp>
        <p:sp>
          <p:nvSpPr>
            <p:cNvPr id="19" name="Oval 18"/>
            <p:cNvSpPr/>
            <p:nvPr/>
          </p:nvSpPr>
          <p:spPr>
            <a:xfrm rot="7973917">
              <a:off x="8751661" y="3430449"/>
              <a:ext cx="277582" cy="196916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50000">
                  <a:srgbClr val="FF2400">
                    <a:shade val="67500"/>
                    <a:satMod val="115000"/>
                  </a:srgbClr>
                </a:gs>
                <a:gs pos="100000">
                  <a:srgbClr val="FF24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0">
              <a:solidFill>
                <a:srgbClr val="FF2400"/>
              </a:solidFill>
              <a:prstDash val="solid"/>
              <a:round/>
              <a:headEnd/>
              <a:tailEnd/>
            </a:ln>
            <a:effectLst>
              <a:glow rad="63500">
                <a:srgbClr val="F79646">
                  <a:satMod val="175000"/>
                  <a:alpha val="40000"/>
                </a:srgbClr>
              </a:glow>
            </a:effec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9" name="Group 53"/>
          <p:cNvGrpSpPr/>
          <p:nvPr/>
        </p:nvGrpSpPr>
        <p:grpSpPr>
          <a:xfrm>
            <a:off x="7799777" y="2378376"/>
            <a:ext cx="1477891" cy="3474496"/>
            <a:chOff x="3722483" y="2054543"/>
            <a:chExt cx="2045646" cy="4063624"/>
          </a:xfrm>
        </p:grpSpPr>
        <p:sp>
          <p:nvSpPr>
            <p:cNvPr id="30" name="Freeform 1036"/>
            <p:cNvSpPr>
              <a:spLocks/>
            </p:cNvSpPr>
            <p:nvPr/>
          </p:nvSpPr>
          <p:spPr bwMode="auto">
            <a:xfrm>
              <a:off x="3722483" y="2054543"/>
              <a:ext cx="1662330" cy="3139673"/>
            </a:xfrm>
            <a:custGeom>
              <a:avLst/>
              <a:gdLst>
                <a:gd name="connsiteX0" fmla="*/ 414 w 10000"/>
                <a:gd name="connsiteY0" fmla="*/ 7435 h 10000"/>
                <a:gd name="connsiteX1" fmla="*/ 276 w 10000"/>
                <a:gd name="connsiteY1" fmla="*/ 7312 h 10000"/>
                <a:gd name="connsiteX2" fmla="*/ 276 w 10000"/>
                <a:gd name="connsiteY2" fmla="*/ 6712 h 10000"/>
                <a:gd name="connsiteX3" fmla="*/ 138 w 10000"/>
                <a:gd name="connsiteY3" fmla="*/ 6112 h 10000"/>
                <a:gd name="connsiteX4" fmla="*/ 276 w 10000"/>
                <a:gd name="connsiteY4" fmla="*/ 5512 h 10000"/>
                <a:gd name="connsiteX5" fmla="*/ 552 w 10000"/>
                <a:gd name="connsiteY5" fmla="*/ 4911 h 10000"/>
                <a:gd name="connsiteX6" fmla="*/ 690 w 10000"/>
                <a:gd name="connsiteY6" fmla="*/ 4611 h 10000"/>
                <a:gd name="connsiteX7" fmla="*/ 1103 w 10000"/>
                <a:gd name="connsiteY7" fmla="*/ 3847 h 10000"/>
                <a:gd name="connsiteX8" fmla="*/ 1517 w 10000"/>
                <a:gd name="connsiteY8" fmla="*/ 3124 h 10000"/>
                <a:gd name="connsiteX9" fmla="*/ 2207 w 10000"/>
                <a:gd name="connsiteY9" fmla="*/ 2347 h 10000"/>
                <a:gd name="connsiteX10" fmla="*/ 2621 w 10000"/>
                <a:gd name="connsiteY10" fmla="*/ 2046 h 10000"/>
                <a:gd name="connsiteX11" fmla="*/ 3034 w 10000"/>
                <a:gd name="connsiteY11" fmla="*/ 1705 h 10000"/>
                <a:gd name="connsiteX12" fmla="*/ 3793 w 10000"/>
                <a:gd name="connsiteY12" fmla="*/ 1419 h 10000"/>
                <a:gd name="connsiteX13" fmla="*/ 4345 w 10000"/>
                <a:gd name="connsiteY13" fmla="*/ 1201 h 10000"/>
                <a:gd name="connsiteX14" fmla="*/ 4759 w 10000"/>
                <a:gd name="connsiteY14" fmla="*/ 1023 h 10000"/>
                <a:gd name="connsiteX15" fmla="*/ 5310 w 10000"/>
                <a:gd name="connsiteY15" fmla="*/ 900 h 10000"/>
                <a:gd name="connsiteX16" fmla="*/ 5724 w 10000"/>
                <a:gd name="connsiteY16" fmla="*/ 819 h 10000"/>
                <a:gd name="connsiteX17" fmla="*/ 6414 w 10000"/>
                <a:gd name="connsiteY17" fmla="*/ 778 h 10000"/>
                <a:gd name="connsiteX18" fmla="*/ 6828 w 10000"/>
                <a:gd name="connsiteY18" fmla="*/ 778 h 10000"/>
                <a:gd name="connsiteX19" fmla="*/ 7241 w 10000"/>
                <a:gd name="connsiteY19" fmla="*/ 819 h 10000"/>
                <a:gd name="connsiteX20" fmla="*/ 7655 w 10000"/>
                <a:gd name="connsiteY20" fmla="*/ 859 h 10000"/>
                <a:gd name="connsiteX21" fmla="*/ 8483 w 10000"/>
                <a:gd name="connsiteY21" fmla="*/ 1119 h 10000"/>
                <a:gd name="connsiteX22" fmla="*/ 8759 w 10000"/>
                <a:gd name="connsiteY22" fmla="*/ 1282 h 10000"/>
                <a:gd name="connsiteX23" fmla="*/ 9586 w 10000"/>
                <a:gd name="connsiteY23" fmla="*/ 1623 h 10000"/>
                <a:gd name="connsiteX24" fmla="*/ 9724 w 10000"/>
                <a:gd name="connsiteY24" fmla="*/ 1623 h 10000"/>
                <a:gd name="connsiteX25" fmla="*/ 9724 w 10000"/>
                <a:gd name="connsiteY25" fmla="*/ 1583 h 10000"/>
                <a:gd name="connsiteX26" fmla="*/ 10000 w 10000"/>
                <a:gd name="connsiteY26" fmla="*/ 1023 h 10000"/>
                <a:gd name="connsiteX27" fmla="*/ 9172 w 10000"/>
                <a:gd name="connsiteY27" fmla="*/ 641 h 10000"/>
                <a:gd name="connsiteX28" fmla="*/ 8759 w 10000"/>
                <a:gd name="connsiteY28" fmla="*/ 423 h 10000"/>
                <a:gd name="connsiteX29" fmla="*/ 8345 w 10000"/>
                <a:gd name="connsiteY29" fmla="*/ 259 h 10000"/>
                <a:gd name="connsiteX30" fmla="*/ 7793 w 10000"/>
                <a:gd name="connsiteY30" fmla="*/ 136 h 10000"/>
                <a:gd name="connsiteX31" fmla="*/ 7241 w 10000"/>
                <a:gd name="connsiteY31" fmla="*/ 41 h 10000"/>
                <a:gd name="connsiteX32" fmla="*/ 6690 w 10000"/>
                <a:gd name="connsiteY32" fmla="*/ 0 h 10000"/>
                <a:gd name="connsiteX33" fmla="*/ 6138 w 10000"/>
                <a:gd name="connsiteY33" fmla="*/ 0 h 10000"/>
                <a:gd name="connsiteX34" fmla="*/ 5724 w 10000"/>
                <a:gd name="connsiteY34" fmla="*/ 41 h 10000"/>
                <a:gd name="connsiteX35" fmla="*/ 5172 w 10000"/>
                <a:gd name="connsiteY35" fmla="*/ 82 h 10000"/>
                <a:gd name="connsiteX36" fmla="*/ 4483 w 10000"/>
                <a:gd name="connsiteY36" fmla="*/ 218 h 10000"/>
                <a:gd name="connsiteX37" fmla="*/ 3793 w 10000"/>
                <a:gd name="connsiteY37" fmla="*/ 477 h 10000"/>
                <a:gd name="connsiteX38" fmla="*/ 3241 w 10000"/>
                <a:gd name="connsiteY38" fmla="*/ 778 h 10000"/>
                <a:gd name="connsiteX39" fmla="*/ 2759 w 10000"/>
                <a:gd name="connsiteY39" fmla="*/ 982 h 10000"/>
                <a:gd name="connsiteX40" fmla="*/ 2069 w 10000"/>
                <a:gd name="connsiteY40" fmla="*/ 1501 h 10000"/>
                <a:gd name="connsiteX41" fmla="*/ 1517 w 10000"/>
                <a:gd name="connsiteY41" fmla="*/ 2101 h 10000"/>
                <a:gd name="connsiteX42" fmla="*/ 1103 w 10000"/>
                <a:gd name="connsiteY42" fmla="*/ 2647 h 10000"/>
                <a:gd name="connsiteX43" fmla="*/ 690 w 10000"/>
                <a:gd name="connsiteY43" fmla="*/ 3247 h 10000"/>
                <a:gd name="connsiteX44" fmla="*/ 414 w 10000"/>
                <a:gd name="connsiteY44" fmla="*/ 3806 h 10000"/>
                <a:gd name="connsiteX45" fmla="*/ 276 w 10000"/>
                <a:gd name="connsiteY45" fmla="*/ 4407 h 10000"/>
                <a:gd name="connsiteX46" fmla="*/ 138 w 10000"/>
                <a:gd name="connsiteY46" fmla="*/ 5130 h 10000"/>
                <a:gd name="connsiteX47" fmla="*/ 0 w 10000"/>
                <a:gd name="connsiteY47" fmla="*/ 5894 h 10000"/>
                <a:gd name="connsiteX48" fmla="*/ 0 w 10000"/>
                <a:gd name="connsiteY48" fmla="*/ 6330 h 10000"/>
                <a:gd name="connsiteX49" fmla="*/ 138 w 10000"/>
                <a:gd name="connsiteY49" fmla="*/ 7094 h 10000"/>
                <a:gd name="connsiteX50" fmla="*/ 552 w 10000"/>
                <a:gd name="connsiteY50" fmla="*/ 7817 h 10000"/>
                <a:gd name="connsiteX51" fmla="*/ 828 w 10000"/>
                <a:gd name="connsiteY51" fmla="*/ 8499 h 10000"/>
                <a:gd name="connsiteX52" fmla="*/ 1241 w 10000"/>
                <a:gd name="connsiteY52" fmla="*/ 9195 h 10000"/>
                <a:gd name="connsiteX53" fmla="*/ 1793 w 10000"/>
                <a:gd name="connsiteY53" fmla="*/ 9918 h 10000"/>
                <a:gd name="connsiteX54" fmla="*/ 1793 w 10000"/>
                <a:gd name="connsiteY54" fmla="*/ 10000 h 10000"/>
                <a:gd name="connsiteX55" fmla="*/ 414 w 10000"/>
                <a:gd name="connsiteY55" fmla="*/ 7435 h 10000"/>
                <a:gd name="connsiteX0" fmla="*/ 414 w 10000"/>
                <a:gd name="connsiteY0" fmla="*/ 7435 h 10000"/>
                <a:gd name="connsiteX1" fmla="*/ 276 w 10000"/>
                <a:gd name="connsiteY1" fmla="*/ 7312 h 10000"/>
                <a:gd name="connsiteX2" fmla="*/ 276 w 10000"/>
                <a:gd name="connsiteY2" fmla="*/ 6712 h 10000"/>
                <a:gd name="connsiteX3" fmla="*/ 138 w 10000"/>
                <a:gd name="connsiteY3" fmla="*/ 6112 h 10000"/>
                <a:gd name="connsiteX4" fmla="*/ 276 w 10000"/>
                <a:gd name="connsiteY4" fmla="*/ 5512 h 10000"/>
                <a:gd name="connsiteX5" fmla="*/ 552 w 10000"/>
                <a:gd name="connsiteY5" fmla="*/ 4911 h 10000"/>
                <a:gd name="connsiteX6" fmla="*/ 690 w 10000"/>
                <a:gd name="connsiteY6" fmla="*/ 4611 h 10000"/>
                <a:gd name="connsiteX7" fmla="*/ 1103 w 10000"/>
                <a:gd name="connsiteY7" fmla="*/ 3847 h 10000"/>
                <a:gd name="connsiteX8" fmla="*/ 1517 w 10000"/>
                <a:gd name="connsiteY8" fmla="*/ 3124 h 10000"/>
                <a:gd name="connsiteX9" fmla="*/ 2207 w 10000"/>
                <a:gd name="connsiteY9" fmla="*/ 2347 h 10000"/>
                <a:gd name="connsiteX10" fmla="*/ 2621 w 10000"/>
                <a:gd name="connsiteY10" fmla="*/ 2046 h 10000"/>
                <a:gd name="connsiteX11" fmla="*/ 3140 w 10000"/>
                <a:gd name="connsiteY11" fmla="*/ 1753 h 10000"/>
                <a:gd name="connsiteX12" fmla="*/ 3793 w 10000"/>
                <a:gd name="connsiteY12" fmla="*/ 1419 h 10000"/>
                <a:gd name="connsiteX13" fmla="*/ 4345 w 10000"/>
                <a:gd name="connsiteY13" fmla="*/ 1201 h 10000"/>
                <a:gd name="connsiteX14" fmla="*/ 4759 w 10000"/>
                <a:gd name="connsiteY14" fmla="*/ 1023 h 10000"/>
                <a:gd name="connsiteX15" fmla="*/ 5310 w 10000"/>
                <a:gd name="connsiteY15" fmla="*/ 900 h 10000"/>
                <a:gd name="connsiteX16" fmla="*/ 5724 w 10000"/>
                <a:gd name="connsiteY16" fmla="*/ 819 h 10000"/>
                <a:gd name="connsiteX17" fmla="*/ 6414 w 10000"/>
                <a:gd name="connsiteY17" fmla="*/ 778 h 10000"/>
                <a:gd name="connsiteX18" fmla="*/ 6828 w 10000"/>
                <a:gd name="connsiteY18" fmla="*/ 778 h 10000"/>
                <a:gd name="connsiteX19" fmla="*/ 7241 w 10000"/>
                <a:gd name="connsiteY19" fmla="*/ 819 h 10000"/>
                <a:gd name="connsiteX20" fmla="*/ 7655 w 10000"/>
                <a:gd name="connsiteY20" fmla="*/ 859 h 10000"/>
                <a:gd name="connsiteX21" fmla="*/ 8483 w 10000"/>
                <a:gd name="connsiteY21" fmla="*/ 1119 h 10000"/>
                <a:gd name="connsiteX22" fmla="*/ 8759 w 10000"/>
                <a:gd name="connsiteY22" fmla="*/ 1282 h 10000"/>
                <a:gd name="connsiteX23" fmla="*/ 9586 w 10000"/>
                <a:gd name="connsiteY23" fmla="*/ 1623 h 10000"/>
                <a:gd name="connsiteX24" fmla="*/ 9724 w 10000"/>
                <a:gd name="connsiteY24" fmla="*/ 1623 h 10000"/>
                <a:gd name="connsiteX25" fmla="*/ 9724 w 10000"/>
                <a:gd name="connsiteY25" fmla="*/ 1583 h 10000"/>
                <a:gd name="connsiteX26" fmla="*/ 10000 w 10000"/>
                <a:gd name="connsiteY26" fmla="*/ 1023 h 10000"/>
                <a:gd name="connsiteX27" fmla="*/ 9172 w 10000"/>
                <a:gd name="connsiteY27" fmla="*/ 641 h 10000"/>
                <a:gd name="connsiteX28" fmla="*/ 8759 w 10000"/>
                <a:gd name="connsiteY28" fmla="*/ 423 h 10000"/>
                <a:gd name="connsiteX29" fmla="*/ 8345 w 10000"/>
                <a:gd name="connsiteY29" fmla="*/ 259 h 10000"/>
                <a:gd name="connsiteX30" fmla="*/ 7793 w 10000"/>
                <a:gd name="connsiteY30" fmla="*/ 136 h 10000"/>
                <a:gd name="connsiteX31" fmla="*/ 7241 w 10000"/>
                <a:gd name="connsiteY31" fmla="*/ 41 h 10000"/>
                <a:gd name="connsiteX32" fmla="*/ 6690 w 10000"/>
                <a:gd name="connsiteY32" fmla="*/ 0 h 10000"/>
                <a:gd name="connsiteX33" fmla="*/ 6138 w 10000"/>
                <a:gd name="connsiteY33" fmla="*/ 0 h 10000"/>
                <a:gd name="connsiteX34" fmla="*/ 5724 w 10000"/>
                <a:gd name="connsiteY34" fmla="*/ 41 h 10000"/>
                <a:gd name="connsiteX35" fmla="*/ 5172 w 10000"/>
                <a:gd name="connsiteY35" fmla="*/ 82 h 10000"/>
                <a:gd name="connsiteX36" fmla="*/ 4483 w 10000"/>
                <a:gd name="connsiteY36" fmla="*/ 218 h 10000"/>
                <a:gd name="connsiteX37" fmla="*/ 3793 w 10000"/>
                <a:gd name="connsiteY37" fmla="*/ 477 h 10000"/>
                <a:gd name="connsiteX38" fmla="*/ 3241 w 10000"/>
                <a:gd name="connsiteY38" fmla="*/ 778 h 10000"/>
                <a:gd name="connsiteX39" fmla="*/ 2759 w 10000"/>
                <a:gd name="connsiteY39" fmla="*/ 982 h 10000"/>
                <a:gd name="connsiteX40" fmla="*/ 2069 w 10000"/>
                <a:gd name="connsiteY40" fmla="*/ 1501 h 10000"/>
                <a:gd name="connsiteX41" fmla="*/ 1517 w 10000"/>
                <a:gd name="connsiteY41" fmla="*/ 2101 h 10000"/>
                <a:gd name="connsiteX42" fmla="*/ 1103 w 10000"/>
                <a:gd name="connsiteY42" fmla="*/ 2647 h 10000"/>
                <a:gd name="connsiteX43" fmla="*/ 690 w 10000"/>
                <a:gd name="connsiteY43" fmla="*/ 3247 h 10000"/>
                <a:gd name="connsiteX44" fmla="*/ 414 w 10000"/>
                <a:gd name="connsiteY44" fmla="*/ 3806 h 10000"/>
                <a:gd name="connsiteX45" fmla="*/ 276 w 10000"/>
                <a:gd name="connsiteY45" fmla="*/ 4407 h 10000"/>
                <a:gd name="connsiteX46" fmla="*/ 138 w 10000"/>
                <a:gd name="connsiteY46" fmla="*/ 5130 h 10000"/>
                <a:gd name="connsiteX47" fmla="*/ 0 w 10000"/>
                <a:gd name="connsiteY47" fmla="*/ 5894 h 10000"/>
                <a:gd name="connsiteX48" fmla="*/ 0 w 10000"/>
                <a:gd name="connsiteY48" fmla="*/ 6330 h 10000"/>
                <a:gd name="connsiteX49" fmla="*/ 138 w 10000"/>
                <a:gd name="connsiteY49" fmla="*/ 7094 h 10000"/>
                <a:gd name="connsiteX50" fmla="*/ 552 w 10000"/>
                <a:gd name="connsiteY50" fmla="*/ 7817 h 10000"/>
                <a:gd name="connsiteX51" fmla="*/ 828 w 10000"/>
                <a:gd name="connsiteY51" fmla="*/ 8499 h 10000"/>
                <a:gd name="connsiteX52" fmla="*/ 1241 w 10000"/>
                <a:gd name="connsiteY52" fmla="*/ 9195 h 10000"/>
                <a:gd name="connsiteX53" fmla="*/ 1793 w 10000"/>
                <a:gd name="connsiteY53" fmla="*/ 9918 h 10000"/>
                <a:gd name="connsiteX54" fmla="*/ 1793 w 10000"/>
                <a:gd name="connsiteY54" fmla="*/ 10000 h 10000"/>
                <a:gd name="connsiteX55" fmla="*/ 414 w 10000"/>
                <a:gd name="connsiteY55" fmla="*/ 7435 h 10000"/>
                <a:gd name="connsiteX0" fmla="*/ 414 w 10000"/>
                <a:gd name="connsiteY0" fmla="*/ 7435 h 10000"/>
                <a:gd name="connsiteX1" fmla="*/ 276 w 10000"/>
                <a:gd name="connsiteY1" fmla="*/ 7312 h 10000"/>
                <a:gd name="connsiteX2" fmla="*/ 276 w 10000"/>
                <a:gd name="connsiteY2" fmla="*/ 6712 h 10000"/>
                <a:gd name="connsiteX3" fmla="*/ 138 w 10000"/>
                <a:gd name="connsiteY3" fmla="*/ 6112 h 10000"/>
                <a:gd name="connsiteX4" fmla="*/ 276 w 10000"/>
                <a:gd name="connsiteY4" fmla="*/ 5512 h 10000"/>
                <a:gd name="connsiteX5" fmla="*/ 552 w 10000"/>
                <a:gd name="connsiteY5" fmla="*/ 4911 h 10000"/>
                <a:gd name="connsiteX6" fmla="*/ 690 w 10000"/>
                <a:gd name="connsiteY6" fmla="*/ 4611 h 10000"/>
                <a:gd name="connsiteX7" fmla="*/ 1103 w 10000"/>
                <a:gd name="connsiteY7" fmla="*/ 3847 h 10000"/>
                <a:gd name="connsiteX8" fmla="*/ 1517 w 10000"/>
                <a:gd name="connsiteY8" fmla="*/ 3124 h 10000"/>
                <a:gd name="connsiteX9" fmla="*/ 2207 w 10000"/>
                <a:gd name="connsiteY9" fmla="*/ 2347 h 10000"/>
                <a:gd name="connsiteX10" fmla="*/ 2621 w 10000"/>
                <a:gd name="connsiteY10" fmla="*/ 2046 h 10000"/>
                <a:gd name="connsiteX11" fmla="*/ 3140 w 10000"/>
                <a:gd name="connsiteY11" fmla="*/ 1753 h 10000"/>
                <a:gd name="connsiteX12" fmla="*/ 3793 w 10000"/>
                <a:gd name="connsiteY12" fmla="*/ 1419 h 10000"/>
                <a:gd name="connsiteX13" fmla="*/ 4345 w 10000"/>
                <a:gd name="connsiteY13" fmla="*/ 1201 h 10000"/>
                <a:gd name="connsiteX14" fmla="*/ 4759 w 10000"/>
                <a:gd name="connsiteY14" fmla="*/ 1023 h 10000"/>
                <a:gd name="connsiteX15" fmla="*/ 5310 w 10000"/>
                <a:gd name="connsiteY15" fmla="*/ 900 h 10000"/>
                <a:gd name="connsiteX16" fmla="*/ 5724 w 10000"/>
                <a:gd name="connsiteY16" fmla="*/ 819 h 10000"/>
                <a:gd name="connsiteX17" fmla="*/ 6414 w 10000"/>
                <a:gd name="connsiteY17" fmla="*/ 778 h 10000"/>
                <a:gd name="connsiteX18" fmla="*/ 6828 w 10000"/>
                <a:gd name="connsiteY18" fmla="*/ 778 h 10000"/>
                <a:gd name="connsiteX19" fmla="*/ 7241 w 10000"/>
                <a:gd name="connsiteY19" fmla="*/ 819 h 10000"/>
                <a:gd name="connsiteX20" fmla="*/ 7655 w 10000"/>
                <a:gd name="connsiteY20" fmla="*/ 859 h 10000"/>
                <a:gd name="connsiteX21" fmla="*/ 8483 w 10000"/>
                <a:gd name="connsiteY21" fmla="*/ 1119 h 10000"/>
                <a:gd name="connsiteX22" fmla="*/ 8759 w 10000"/>
                <a:gd name="connsiteY22" fmla="*/ 1282 h 10000"/>
                <a:gd name="connsiteX23" fmla="*/ 9586 w 10000"/>
                <a:gd name="connsiteY23" fmla="*/ 1623 h 10000"/>
                <a:gd name="connsiteX24" fmla="*/ 9724 w 10000"/>
                <a:gd name="connsiteY24" fmla="*/ 1623 h 10000"/>
                <a:gd name="connsiteX25" fmla="*/ 9592 w 10000"/>
                <a:gd name="connsiteY25" fmla="*/ 1213 h 10000"/>
                <a:gd name="connsiteX26" fmla="*/ 10000 w 10000"/>
                <a:gd name="connsiteY26" fmla="*/ 1023 h 10000"/>
                <a:gd name="connsiteX27" fmla="*/ 9172 w 10000"/>
                <a:gd name="connsiteY27" fmla="*/ 641 h 10000"/>
                <a:gd name="connsiteX28" fmla="*/ 8759 w 10000"/>
                <a:gd name="connsiteY28" fmla="*/ 423 h 10000"/>
                <a:gd name="connsiteX29" fmla="*/ 8345 w 10000"/>
                <a:gd name="connsiteY29" fmla="*/ 259 h 10000"/>
                <a:gd name="connsiteX30" fmla="*/ 7793 w 10000"/>
                <a:gd name="connsiteY30" fmla="*/ 136 h 10000"/>
                <a:gd name="connsiteX31" fmla="*/ 7241 w 10000"/>
                <a:gd name="connsiteY31" fmla="*/ 41 h 10000"/>
                <a:gd name="connsiteX32" fmla="*/ 6690 w 10000"/>
                <a:gd name="connsiteY32" fmla="*/ 0 h 10000"/>
                <a:gd name="connsiteX33" fmla="*/ 6138 w 10000"/>
                <a:gd name="connsiteY33" fmla="*/ 0 h 10000"/>
                <a:gd name="connsiteX34" fmla="*/ 5724 w 10000"/>
                <a:gd name="connsiteY34" fmla="*/ 41 h 10000"/>
                <a:gd name="connsiteX35" fmla="*/ 5172 w 10000"/>
                <a:gd name="connsiteY35" fmla="*/ 82 h 10000"/>
                <a:gd name="connsiteX36" fmla="*/ 4483 w 10000"/>
                <a:gd name="connsiteY36" fmla="*/ 218 h 10000"/>
                <a:gd name="connsiteX37" fmla="*/ 3793 w 10000"/>
                <a:gd name="connsiteY37" fmla="*/ 477 h 10000"/>
                <a:gd name="connsiteX38" fmla="*/ 3241 w 10000"/>
                <a:gd name="connsiteY38" fmla="*/ 778 h 10000"/>
                <a:gd name="connsiteX39" fmla="*/ 2759 w 10000"/>
                <a:gd name="connsiteY39" fmla="*/ 982 h 10000"/>
                <a:gd name="connsiteX40" fmla="*/ 2069 w 10000"/>
                <a:gd name="connsiteY40" fmla="*/ 1501 h 10000"/>
                <a:gd name="connsiteX41" fmla="*/ 1517 w 10000"/>
                <a:gd name="connsiteY41" fmla="*/ 2101 h 10000"/>
                <a:gd name="connsiteX42" fmla="*/ 1103 w 10000"/>
                <a:gd name="connsiteY42" fmla="*/ 2647 h 10000"/>
                <a:gd name="connsiteX43" fmla="*/ 690 w 10000"/>
                <a:gd name="connsiteY43" fmla="*/ 3247 h 10000"/>
                <a:gd name="connsiteX44" fmla="*/ 414 w 10000"/>
                <a:gd name="connsiteY44" fmla="*/ 3806 h 10000"/>
                <a:gd name="connsiteX45" fmla="*/ 276 w 10000"/>
                <a:gd name="connsiteY45" fmla="*/ 4407 h 10000"/>
                <a:gd name="connsiteX46" fmla="*/ 138 w 10000"/>
                <a:gd name="connsiteY46" fmla="*/ 5130 h 10000"/>
                <a:gd name="connsiteX47" fmla="*/ 0 w 10000"/>
                <a:gd name="connsiteY47" fmla="*/ 5894 h 10000"/>
                <a:gd name="connsiteX48" fmla="*/ 0 w 10000"/>
                <a:gd name="connsiteY48" fmla="*/ 6330 h 10000"/>
                <a:gd name="connsiteX49" fmla="*/ 138 w 10000"/>
                <a:gd name="connsiteY49" fmla="*/ 7094 h 10000"/>
                <a:gd name="connsiteX50" fmla="*/ 552 w 10000"/>
                <a:gd name="connsiteY50" fmla="*/ 7817 h 10000"/>
                <a:gd name="connsiteX51" fmla="*/ 828 w 10000"/>
                <a:gd name="connsiteY51" fmla="*/ 8499 h 10000"/>
                <a:gd name="connsiteX52" fmla="*/ 1241 w 10000"/>
                <a:gd name="connsiteY52" fmla="*/ 9195 h 10000"/>
                <a:gd name="connsiteX53" fmla="*/ 1793 w 10000"/>
                <a:gd name="connsiteY53" fmla="*/ 9918 h 10000"/>
                <a:gd name="connsiteX54" fmla="*/ 1793 w 10000"/>
                <a:gd name="connsiteY54" fmla="*/ 10000 h 10000"/>
                <a:gd name="connsiteX55" fmla="*/ 414 w 10000"/>
                <a:gd name="connsiteY55" fmla="*/ 7435 h 10000"/>
                <a:gd name="connsiteX0" fmla="*/ 414 w 10000"/>
                <a:gd name="connsiteY0" fmla="*/ 7435 h 10000"/>
                <a:gd name="connsiteX1" fmla="*/ 276 w 10000"/>
                <a:gd name="connsiteY1" fmla="*/ 7312 h 10000"/>
                <a:gd name="connsiteX2" fmla="*/ 276 w 10000"/>
                <a:gd name="connsiteY2" fmla="*/ 6712 h 10000"/>
                <a:gd name="connsiteX3" fmla="*/ 138 w 10000"/>
                <a:gd name="connsiteY3" fmla="*/ 6112 h 10000"/>
                <a:gd name="connsiteX4" fmla="*/ 276 w 10000"/>
                <a:gd name="connsiteY4" fmla="*/ 5512 h 10000"/>
                <a:gd name="connsiteX5" fmla="*/ 552 w 10000"/>
                <a:gd name="connsiteY5" fmla="*/ 4911 h 10000"/>
                <a:gd name="connsiteX6" fmla="*/ 690 w 10000"/>
                <a:gd name="connsiteY6" fmla="*/ 4611 h 10000"/>
                <a:gd name="connsiteX7" fmla="*/ 1103 w 10000"/>
                <a:gd name="connsiteY7" fmla="*/ 3847 h 10000"/>
                <a:gd name="connsiteX8" fmla="*/ 1517 w 10000"/>
                <a:gd name="connsiteY8" fmla="*/ 3124 h 10000"/>
                <a:gd name="connsiteX9" fmla="*/ 2207 w 10000"/>
                <a:gd name="connsiteY9" fmla="*/ 2347 h 10000"/>
                <a:gd name="connsiteX10" fmla="*/ 2621 w 10000"/>
                <a:gd name="connsiteY10" fmla="*/ 2046 h 10000"/>
                <a:gd name="connsiteX11" fmla="*/ 3140 w 10000"/>
                <a:gd name="connsiteY11" fmla="*/ 1753 h 10000"/>
                <a:gd name="connsiteX12" fmla="*/ 3793 w 10000"/>
                <a:gd name="connsiteY12" fmla="*/ 1419 h 10000"/>
                <a:gd name="connsiteX13" fmla="*/ 4345 w 10000"/>
                <a:gd name="connsiteY13" fmla="*/ 1201 h 10000"/>
                <a:gd name="connsiteX14" fmla="*/ 4759 w 10000"/>
                <a:gd name="connsiteY14" fmla="*/ 1023 h 10000"/>
                <a:gd name="connsiteX15" fmla="*/ 5310 w 10000"/>
                <a:gd name="connsiteY15" fmla="*/ 900 h 10000"/>
                <a:gd name="connsiteX16" fmla="*/ 5724 w 10000"/>
                <a:gd name="connsiteY16" fmla="*/ 819 h 10000"/>
                <a:gd name="connsiteX17" fmla="*/ 6414 w 10000"/>
                <a:gd name="connsiteY17" fmla="*/ 778 h 10000"/>
                <a:gd name="connsiteX18" fmla="*/ 6828 w 10000"/>
                <a:gd name="connsiteY18" fmla="*/ 778 h 10000"/>
                <a:gd name="connsiteX19" fmla="*/ 7241 w 10000"/>
                <a:gd name="connsiteY19" fmla="*/ 819 h 10000"/>
                <a:gd name="connsiteX20" fmla="*/ 7655 w 10000"/>
                <a:gd name="connsiteY20" fmla="*/ 859 h 10000"/>
                <a:gd name="connsiteX21" fmla="*/ 8483 w 10000"/>
                <a:gd name="connsiteY21" fmla="*/ 1119 h 10000"/>
                <a:gd name="connsiteX22" fmla="*/ 8759 w 10000"/>
                <a:gd name="connsiteY22" fmla="*/ 1282 h 10000"/>
                <a:gd name="connsiteX23" fmla="*/ 9586 w 10000"/>
                <a:gd name="connsiteY23" fmla="*/ 1623 h 10000"/>
                <a:gd name="connsiteX24" fmla="*/ 9856 w 10000"/>
                <a:gd name="connsiteY24" fmla="*/ 2100 h 10000"/>
                <a:gd name="connsiteX25" fmla="*/ 9592 w 10000"/>
                <a:gd name="connsiteY25" fmla="*/ 1213 h 10000"/>
                <a:gd name="connsiteX26" fmla="*/ 10000 w 10000"/>
                <a:gd name="connsiteY26" fmla="*/ 1023 h 10000"/>
                <a:gd name="connsiteX27" fmla="*/ 9172 w 10000"/>
                <a:gd name="connsiteY27" fmla="*/ 641 h 10000"/>
                <a:gd name="connsiteX28" fmla="*/ 8759 w 10000"/>
                <a:gd name="connsiteY28" fmla="*/ 423 h 10000"/>
                <a:gd name="connsiteX29" fmla="*/ 8345 w 10000"/>
                <a:gd name="connsiteY29" fmla="*/ 259 h 10000"/>
                <a:gd name="connsiteX30" fmla="*/ 7793 w 10000"/>
                <a:gd name="connsiteY30" fmla="*/ 136 h 10000"/>
                <a:gd name="connsiteX31" fmla="*/ 7241 w 10000"/>
                <a:gd name="connsiteY31" fmla="*/ 41 h 10000"/>
                <a:gd name="connsiteX32" fmla="*/ 6690 w 10000"/>
                <a:gd name="connsiteY32" fmla="*/ 0 h 10000"/>
                <a:gd name="connsiteX33" fmla="*/ 6138 w 10000"/>
                <a:gd name="connsiteY33" fmla="*/ 0 h 10000"/>
                <a:gd name="connsiteX34" fmla="*/ 5724 w 10000"/>
                <a:gd name="connsiteY34" fmla="*/ 41 h 10000"/>
                <a:gd name="connsiteX35" fmla="*/ 5172 w 10000"/>
                <a:gd name="connsiteY35" fmla="*/ 82 h 10000"/>
                <a:gd name="connsiteX36" fmla="*/ 4483 w 10000"/>
                <a:gd name="connsiteY36" fmla="*/ 218 h 10000"/>
                <a:gd name="connsiteX37" fmla="*/ 3793 w 10000"/>
                <a:gd name="connsiteY37" fmla="*/ 477 h 10000"/>
                <a:gd name="connsiteX38" fmla="*/ 3241 w 10000"/>
                <a:gd name="connsiteY38" fmla="*/ 778 h 10000"/>
                <a:gd name="connsiteX39" fmla="*/ 2759 w 10000"/>
                <a:gd name="connsiteY39" fmla="*/ 982 h 10000"/>
                <a:gd name="connsiteX40" fmla="*/ 2069 w 10000"/>
                <a:gd name="connsiteY40" fmla="*/ 1501 h 10000"/>
                <a:gd name="connsiteX41" fmla="*/ 1517 w 10000"/>
                <a:gd name="connsiteY41" fmla="*/ 2101 h 10000"/>
                <a:gd name="connsiteX42" fmla="*/ 1103 w 10000"/>
                <a:gd name="connsiteY42" fmla="*/ 2647 h 10000"/>
                <a:gd name="connsiteX43" fmla="*/ 690 w 10000"/>
                <a:gd name="connsiteY43" fmla="*/ 3247 h 10000"/>
                <a:gd name="connsiteX44" fmla="*/ 414 w 10000"/>
                <a:gd name="connsiteY44" fmla="*/ 3806 h 10000"/>
                <a:gd name="connsiteX45" fmla="*/ 276 w 10000"/>
                <a:gd name="connsiteY45" fmla="*/ 4407 h 10000"/>
                <a:gd name="connsiteX46" fmla="*/ 138 w 10000"/>
                <a:gd name="connsiteY46" fmla="*/ 5130 h 10000"/>
                <a:gd name="connsiteX47" fmla="*/ 0 w 10000"/>
                <a:gd name="connsiteY47" fmla="*/ 5894 h 10000"/>
                <a:gd name="connsiteX48" fmla="*/ 0 w 10000"/>
                <a:gd name="connsiteY48" fmla="*/ 6330 h 10000"/>
                <a:gd name="connsiteX49" fmla="*/ 138 w 10000"/>
                <a:gd name="connsiteY49" fmla="*/ 7094 h 10000"/>
                <a:gd name="connsiteX50" fmla="*/ 552 w 10000"/>
                <a:gd name="connsiteY50" fmla="*/ 7817 h 10000"/>
                <a:gd name="connsiteX51" fmla="*/ 828 w 10000"/>
                <a:gd name="connsiteY51" fmla="*/ 8499 h 10000"/>
                <a:gd name="connsiteX52" fmla="*/ 1241 w 10000"/>
                <a:gd name="connsiteY52" fmla="*/ 9195 h 10000"/>
                <a:gd name="connsiteX53" fmla="*/ 1793 w 10000"/>
                <a:gd name="connsiteY53" fmla="*/ 9918 h 10000"/>
                <a:gd name="connsiteX54" fmla="*/ 1793 w 10000"/>
                <a:gd name="connsiteY54" fmla="*/ 10000 h 10000"/>
                <a:gd name="connsiteX55" fmla="*/ 414 w 10000"/>
                <a:gd name="connsiteY55" fmla="*/ 7435 h 10000"/>
                <a:gd name="connsiteX0" fmla="*/ 414 w 10000"/>
                <a:gd name="connsiteY0" fmla="*/ 7435 h 10000"/>
                <a:gd name="connsiteX1" fmla="*/ 276 w 10000"/>
                <a:gd name="connsiteY1" fmla="*/ 7312 h 10000"/>
                <a:gd name="connsiteX2" fmla="*/ 276 w 10000"/>
                <a:gd name="connsiteY2" fmla="*/ 6712 h 10000"/>
                <a:gd name="connsiteX3" fmla="*/ 138 w 10000"/>
                <a:gd name="connsiteY3" fmla="*/ 6112 h 10000"/>
                <a:gd name="connsiteX4" fmla="*/ 276 w 10000"/>
                <a:gd name="connsiteY4" fmla="*/ 5512 h 10000"/>
                <a:gd name="connsiteX5" fmla="*/ 552 w 10000"/>
                <a:gd name="connsiteY5" fmla="*/ 4911 h 10000"/>
                <a:gd name="connsiteX6" fmla="*/ 690 w 10000"/>
                <a:gd name="connsiteY6" fmla="*/ 4611 h 10000"/>
                <a:gd name="connsiteX7" fmla="*/ 1103 w 10000"/>
                <a:gd name="connsiteY7" fmla="*/ 3847 h 10000"/>
                <a:gd name="connsiteX8" fmla="*/ 1517 w 10000"/>
                <a:gd name="connsiteY8" fmla="*/ 3124 h 10000"/>
                <a:gd name="connsiteX9" fmla="*/ 2207 w 10000"/>
                <a:gd name="connsiteY9" fmla="*/ 2347 h 10000"/>
                <a:gd name="connsiteX10" fmla="*/ 2621 w 10000"/>
                <a:gd name="connsiteY10" fmla="*/ 2046 h 10000"/>
                <a:gd name="connsiteX11" fmla="*/ 3140 w 10000"/>
                <a:gd name="connsiteY11" fmla="*/ 1753 h 10000"/>
                <a:gd name="connsiteX12" fmla="*/ 3793 w 10000"/>
                <a:gd name="connsiteY12" fmla="*/ 1419 h 10000"/>
                <a:gd name="connsiteX13" fmla="*/ 4345 w 10000"/>
                <a:gd name="connsiteY13" fmla="*/ 1201 h 10000"/>
                <a:gd name="connsiteX14" fmla="*/ 4759 w 10000"/>
                <a:gd name="connsiteY14" fmla="*/ 1023 h 10000"/>
                <a:gd name="connsiteX15" fmla="*/ 5310 w 10000"/>
                <a:gd name="connsiteY15" fmla="*/ 900 h 10000"/>
                <a:gd name="connsiteX16" fmla="*/ 5724 w 10000"/>
                <a:gd name="connsiteY16" fmla="*/ 819 h 10000"/>
                <a:gd name="connsiteX17" fmla="*/ 6414 w 10000"/>
                <a:gd name="connsiteY17" fmla="*/ 778 h 10000"/>
                <a:gd name="connsiteX18" fmla="*/ 6828 w 10000"/>
                <a:gd name="connsiteY18" fmla="*/ 778 h 10000"/>
                <a:gd name="connsiteX19" fmla="*/ 7241 w 10000"/>
                <a:gd name="connsiteY19" fmla="*/ 819 h 10000"/>
                <a:gd name="connsiteX20" fmla="*/ 7655 w 10000"/>
                <a:gd name="connsiteY20" fmla="*/ 859 h 10000"/>
                <a:gd name="connsiteX21" fmla="*/ 8483 w 10000"/>
                <a:gd name="connsiteY21" fmla="*/ 1119 h 10000"/>
                <a:gd name="connsiteX22" fmla="*/ 9050 w 10000"/>
                <a:gd name="connsiteY22" fmla="*/ 1342 h 10000"/>
                <a:gd name="connsiteX23" fmla="*/ 9586 w 10000"/>
                <a:gd name="connsiteY23" fmla="*/ 1623 h 10000"/>
                <a:gd name="connsiteX24" fmla="*/ 9856 w 10000"/>
                <a:gd name="connsiteY24" fmla="*/ 2100 h 10000"/>
                <a:gd name="connsiteX25" fmla="*/ 9592 w 10000"/>
                <a:gd name="connsiteY25" fmla="*/ 1213 h 10000"/>
                <a:gd name="connsiteX26" fmla="*/ 10000 w 10000"/>
                <a:gd name="connsiteY26" fmla="*/ 1023 h 10000"/>
                <a:gd name="connsiteX27" fmla="*/ 9172 w 10000"/>
                <a:gd name="connsiteY27" fmla="*/ 641 h 10000"/>
                <a:gd name="connsiteX28" fmla="*/ 8759 w 10000"/>
                <a:gd name="connsiteY28" fmla="*/ 423 h 10000"/>
                <a:gd name="connsiteX29" fmla="*/ 8345 w 10000"/>
                <a:gd name="connsiteY29" fmla="*/ 259 h 10000"/>
                <a:gd name="connsiteX30" fmla="*/ 7793 w 10000"/>
                <a:gd name="connsiteY30" fmla="*/ 136 h 10000"/>
                <a:gd name="connsiteX31" fmla="*/ 7241 w 10000"/>
                <a:gd name="connsiteY31" fmla="*/ 41 h 10000"/>
                <a:gd name="connsiteX32" fmla="*/ 6690 w 10000"/>
                <a:gd name="connsiteY32" fmla="*/ 0 h 10000"/>
                <a:gd name="connsiteX33" fmla="*/ 6138 w 10000"/>
                <a:gd name="connsiteY33" fmla="*/ 0 h 10000"/>
                <a:gd name="connsiteX34" fmla="*/ 5724 w 10000"/>
                <a:gd name="connsiteY34" fmla="*/ 41 h 10000"/>
                <a:gd name="connsiteX35" fmla="*/ 5172 w 10000"/>
                <a:gd name="connsiteY35" fmla="*/ 82 h 10000"/>
                <a:gd name="connsiteX36" fmla="*/ 4483 w 10000"/>
                <a:gd name="connsiteY36" fmla="*/ 218 h 10000"/>
                <a:gd name="connsiteX37" fmla="*/ 3793 w 10000"/>
                <a:gd name="connsiteY37" fmla="*/ 477 h 10000"/>
                <a:gd name="connsiteX38" fmla="*/ 3241 w 10000"/>
                <a:gd name="connsiteY38" fmla="*/ 778 h 10000"/>
                <a:gd name="connsiteX39" fmla="*/ 2759 w 10000"/>
                <a:gd name="connsiteY39" fmla="*/ 982 h 10000"/>
                <a:gd name="connsiteX40" fmla="*/ 2069 w 10000"/>
                <a:gd name="connsiteY40" fmla="*/ 1501 h 10000"/>
                <a:gd name="connsiteX41" fmla="*/ 1517 w 10000"/>
                <a:gd name="connsiteY41" fmla="*/ 2101 h 10000"/>
                <a:gd name="connsiteX42" fmla="*/ 1103 w 10000"/>
                <a:gd name="connsiteY42" fmla="*/ 2647 h 10000"/>
                <a:gd name="connsiteX43" fmla="*/ 690 w 10000"/>
                <a:gd name="connsiteY43" fmla="*/ 3247 h 10000"/>
                <a:gd name="connsiteX44" fmla="*/ 414 w 10000"/>
                <a:gd name="connsiteY44" fmla="*/ 3806 h 10000"/>
                <a:gd name="connsiteX45" fmla="*/ 276 w 10000"/>
                <a:gd name="connsiteY45" fmla="*/ 4407 h 10000"/>
                <a:gd name="connsiteX46" fmla="*/ 138 w 10000"/>
                <a:gd name="connsiteY46" fmla="*/ 5130 h 10000"/>
                <a:gd name="connsiteX47" fmla="*/ 0 w 10000"/>
                <a:gd name="connsiteY47" fmla="*/ 5894 h 10000"/>
                <a:gd name="connsiteX48" fmla="*/ 0 w 10000"/>
                <a:gd name="connsiteY48" fmla="*/ 6330 h 10000"/>
                <a:gd name="connsiteX49" fmla="*/ 138 w 10000"/>
                <a:gd name="connsiteY49" fmla="*/ 7094 h 10000"/>
                <a:gd name="connsiteX50" fmla="*/ 552 w 10000"/>
                <a:gd name="connsiteY50" fmla="*/ 7817 h 10000"/>
                <a:gd name="connsiteX51" fmla="*/ 828 w 10000"/>
                <a:gd name="connsiteY51" fmla="*/ 8499 h 10000"/>
                <a:gd name="connsiteX52" fmla="*/ 1241 w 10000"/>
                <a:gd name="connsiteY52" fmla="*/ 9195 h 10000"/>
                <a:gd name="connsiteX53" fmla="*/ 1793 w 10000"/>
                <a:gd name="connsiteY53" fmla="*/ 9918 h 10000"/>
                <a:gd name="connsiteX54" fmla="*/ 1793 w 10000"/>
                <a:gd name="connsiteY54" fmla="*/ 10000 h 10000"/>
                <a:gd name="connsiteX55" fmla="*/ 414 w 10000"/>
                <a:gd name="connsiteY55" fmla="*/ 7435 h 10000"/>
                <a:gd name="connsiteX0" fmla="*/ 414 w 10000"/>
                <a:gd name="connsiteY0" fmla="*/ 7435 h 10000"/>
                <a:gd name="connsiteX1" fmla="*/ 276 w 10000"/>
                <a:gd name="connsiteY1" fmla="*/ 7312 h 10000"/>
                <a:gd name="connsiteX2" fmla="*/ 276 w 10000"/>
                <a:gd name="connsiteY2" fmla="*/ 6712 h 10000"/>
                <a:gd name="connsiteX3" fmla="*/ 138 w 10000"/>
                <a:gd name="connsiteY3" fmla="*/ 6112 h 10000"/>
                <a:gd name="connsiteX4" fmla="*/ 276 w 10000"/>
                <a:gd name="connsiteY4" fmla="*/ 5512 h 10000"/>
                <a:gd name="connsiteX5" fmla="*/ 552 w 10000"/>
                <a:gd name="connsiteY5" fmla="*/ 4911 h 10000"/>
                <a:gd name="connsiteX6" fmla="*/ 690 w 10000"/>
                <a:gd name="connsiteY6" fmla="*/ 4611 h 10000"/>
                <a:gd name="connsiteX7" fmla="*/ 1103 w 10000"/>
                <a:gd name="connsiteY7" fmla="*/ 3847 h 10000"/>
                <a:gd name="connsiteX8" fmla="*/ 1517 w 10000"/>
                <a:gd name="connsiteY8" fmla="*/ 3124 h 10000"/>
                <a:gd name="connsiteX9" fmla="*/ 2207 w 10000"/>
                <a:gd name="connsiteY9" fmla="*/ 2347 h 10000"/>
                <a:gd name="connsiteX10" fmla="*/ 2621 w 10000"/>
                <a:gd name="connsiteY10" fmla="*/ 2046 h 10000"/>
                <a:gd name="connsiteX11" fmla="*/ 3140 w 10000"/>
                <a:gd name="connsiteY11" fmla="*/ 1753 h 10000"/>
                <a:gd name="connsiteX12" fmla="*/ 3793 w 10000"/>
                <a:gd name="connsiteY12" fmla="*/ 1419 h 10000"/>
                <a:gd name="connsiteX13" fmla="*/ 4345 w 10000"/>
                <a:gd name="connsiteY13" fmla="*/ 1201 h 10000"/>
                <a:gd name="connsiteX14" fmla="*/ 4759 w 10000"/>
                <a:gd name="connsiteY14" fmla="*/ 1023 h 10000"/>
                <a:gd name="connsiteX15" fmla="*/ 5310 w 10000"/>
                <a:gd name="connsiteY15" fmla="*/ 900 h 10000"/>
                <a:gd name="connsiteX16" fmla="*/ 5724 w 10000"/>
                <a:gd name="connsiteY16" fmla="*/ 819 h 10000"/>
                <a:gd name="connsiteX17" fmla="*/ 6414 w 10000"/>
                <a:gd name="connsiteY17" fmla="*/ 778 h 10000"/>
                <a:gd name="connsiteX18" fmla="*/ 6828 w 10000"/>
                <a:gd name="connsiteY18" fmla="*/ 778 h 10000"/>
                <a:gd name="connsiteX19" fmla="*/ 7241 w 10000"/>
                <a:gd name="connsiteY19" fmla="*/ 819 h 10000"/>
                <a:gd name="connsiteX20" fmla="*/ 7655 w 10000"/>
                <a:gd name="connsiteY20" fmla="*/ 859 h 10000"/>
                <a:gd name="connsiteX21" fmla="*/ 8483 w 10000"/>
                <a:gd name="connsiteY21" fmla="*/ 1119 h 10000"/>
                <a:gd name="connsiteX22" fmla="*/ 9024 w 10000"/>
                <a:gd name="connsiteY22" fmla="*/ 1402 h 10000"/>
                <a:gd name="connsiteX23" fmla="*/ 9586 w 10000"/>
                <a:gd name="connsiteY23" fmla="*/ 1623 h 10000"/>
                <a:gd name="connsiteX24" fmla="*/ 9856 w 10000"/>
                <a:gd name="connsiteY24" fmla="*/ 2100 h 10000"/>
                <a:gd name="connsiteX25" fmla="*/ 9592 w 10000"/>
                <a:gd name="connsiteY25" fmla="*/ 1213 h 10000"/>
                <a:gd name="connsiteX26" fmla="*/ 10000 w 10000"/>
                <a:gd name="connsiteY26" fmla="*/ 1023 h 10000"/>
                <a:gd name="connsiteX27" fmla="*/ 9172 w 10000"/>
                <a:gd name="connsiteY27" fmla="*/ 641 h 10000"/>
                <a:gd name="connsiteX28" fmla="*/ 8759 w 10000"/>
                <a:gd name="connsiteY28" fmla="*/ 423 h 10000"/>
                <a:gd name="connsiteX29" fmla="*/ 8345 w 10000"/>
                <a:gd name="connsiteY29" fmla="*/ 259 h 10000"/>
                <a:gd name="connsiteX30" fmla="*/ 7793 w 10000"/>
                <a:gd name="connsiteY30" fmla="*/ 136 h 10000"/>
                <a:gd name="connsiteX31" fmla="*/ 7241 w 10000"/>
                <a:gd name="connsiteY31" fmla="*/ 41 h 10000"/>
                <a:gd name="connsiteX32" fmla="*/ 6690 w 10000"/>
                <a:gd name="connsiteY32" fmla="*/ 0 h 10000"/>
                <a:gd name="connsiteX33" fmla="*/ 6138 w 10000"/>
                <a:gd name="connsiteY33" fmla="*/ 0 h 10000"/>
                <a:gd name="connsiteX34" fmla="*/ 5724 w 10000"/>
                <a:gd name="connsiteY34" fmla="*/ 41 h 10000"/>
                <a:gd name="connsiteX35" fmla="*/ 5172 w 10000"/>
                <a:gd name="connsiteY35" fmla="*/ 82 h 10000"/>
                <a:gd name="connsiteX36" fmla="*/ 4483 w 10000"/>
                <a:gd name="connsiteY36" fmla="*/ 218 h 10000"/>
                <a:gd name="connsiteX37" fmla="*/ 3793 w 10000"/>
                <a:gd name="connsiteY37" fmla="*/ 477 h 10000"/>
                <a:gd name="connsiteX38" fmla="*/ 3241 w 10000"/>
                <a:gd name="connsiteY38" fmla="*/ 778 h 10000"/>
                <a:gd name="connsiteX39" fmla="*/ 2759 w 10000"/>
                <a:gd name="connsiteY39" fmla="*/ 982 h 10000"/>
                <a:gd name="connsiteX40" fmla="*/ 2069 w 10000"/>
                <a:gd name="connsiteY40" fmla="*/ 1501 h 10000"/>
                <a:gd name="connsiteX41" fmla="*/ 1517 w 10000"/>
                <a:gd name="connsiteY41" fmla="*/ 2101 h 10000"/>
                <a:gd name="connsiteX42" fmla="*/ 1103 w 10000"/>
                <a:gd name="connsiteY42" fmla="*/ 2647 h 10000"/>
                <a:gd name="connsiteX43" fmla="*/ 690 w 10000"/>
                <a:gd name="connsiteY43" fmla="*/ 3247 h 10000"/>
                <a:gd name="connsiteX44" fmla="*/ 414 w 10000"/>
                <a:gd name="connsiteY44" fmla="*/ 3806 h 10000"/>
                <a:gd name="connsiteX45" fmla="*/ 276 w 10000"/>
                <a:gd name="connsiteY45" fmla="*/ 4407 h 10000"/>
                <a:gd name="connsiteX46" fmla="*/ 138 w 10000"/>
                <a:gd name="connsiteY46" fmla="*/ 5130 h 10000"/>
                <a:gd name="connsiteX47" fmla="*/ 0 w 10000"/>
                <a:gd name="connsiteY47" fmla="*/ 5894 h 10000"/>
                <a:gd name="connsiteX48" fmla="*/ 0 w 10000"/>
                <a:gd name="connsiteY48" fmla="*/ 6330 h 10000"/>
                <a:gd name="connsiteX49" fmla="*/ 138 w 10000"/>
                <a:gd name="connsiteY49" fmla="*/ 7094 h 10000"/>
                <a:gd name="connsiteX50" fmla="*/ 552 w 10000"/>
                <a:gd name="connsiteY50" fmla="*/ 7817 h 10000"/>
                <a:gd name="connsiteX51" fmla="*/ 828 w 10000"/>
                <a:gd name="connsiteY51" fmla="*/ 8499 h 10000"/>
                <a:gd name="connsiteX52" fmla="*/ 1241 w 10000"/>
                <a:gd name="connsiteY52" fmla="*/ 9195 h 10000"/>
                <a:gd name="connsiteX53" fmla="*/ 1793 w 10000"/>
                <a:gd name="connsiteY53" fmla="*/ 9918 h 10000"/>
                <a:gd name="connsiteX54" fmla="*/ 1793 w 10000"/>
                <a:gd name="connsiteY54" fmla="*/ 10000 h 10000"/>
                <a:gd name="connsiteX55" fmla="*/ 414 w 10000"/>
                <a:gd name="connsiteY55" fmla="*/ 7435 h 10000"/>
                <a:gd name="connsiteX0" fmla="*/ 414 w 10000"/>
                <a:gd name="connsiteY0" fmla="*/ 7435 h 10000"/>
                <a:gd name="connsiteX1" fmla="*/ 276 w 10000"/>
                <a:gd name="connsiteY1" fmla="*/ 7312 h 10000"/>
                <a:gd name="connsiteX2" fmla="*/ 276 w 10000"/>
                <a:gd name="connsiteY2" fmla="*/ 6712 h 10000"/>
                <a:gd name="connsiteX3" fmla="*/ 138 w 10000"/>
                <a:gd name="connsiteY3" fmla="*/ 6112 h 10000"/>
                <a:gd name="connsiteX4" fmla="*/ 276 w 10000"/>
                <a:gd name="connsiteY4" fmla="*/ 5512 h 10000"/>
                <a:gd name="connsiteX5" fmla="*/ 552 w 10000"/>
                <a:gd name="connsiteY5" fmla="*/ 4911 h 10000"/>
                <a:gd name="connsiteX6" fmla="*/ 690 w 10000"/>
                <a:gd name="connsiteY6" fmla="*/ 4611 h 10000"/>
                <a:gd name="connsiteX7" fmla="*/ 1103 w 10000"/>
                <a:gd name="connsiteY7" fmla="*/ 3847 h 10000"/>
                <a:gd name="connsiteX8" fmla="*/ 1517 w 10000"/>
                <a:gd name="connsiteY8" fmla="*/ 3124 h 10000"/>
                <a:gd name="connsiteX9" fmla="*/ 2207 w 10000"/>
                <a:gd name="connsiteY9" fmla="*/ 2347 h 10000"/>
                <a:gd name="connsiteX10" fmla="*/ 2621 w 10000"/>
                <a:gd name="connsiteY10" fmla="*/ 2046 h 10000"/>
                <a:gd name="connsiteX11" fmla="*/ 3140 w 10000"/>
                <a:gd name="connsiteY11" fmla="*/ 1753 h 10000"/>
                <a:gd name="connsiteX12" fmla="*/ 3793 w 10000"/>
                <a:gd name="connsiteY12" fmla="*/ 1419 h 10000"/>
                <a:gd name="connsiteX13" fmla="*/ 4345 w 10000"/>
                <a:gd name="connsiteY13" fmla="*/ 1201 h 10000"/>
                <a:gd name="connsiteX14" fmla="*/ 4759 w 10000"/>
                <a:gd name="connsiteY14" fmla="*/ 1023 h 10000"/>
                <a:gd name="connsiteX15" fmla="*/ 5310 w 10000"/>
                <a:gd name="connsiteY15" fmla="*/ 900 h 10000"/>
                <a:gd name="connsiteX16" fmla="*/ 5724 w 10000"/>
                <a:gd name="connsiteY16" fmla="*/ 819 h 10000"/>
                <a:gd name="connsiteX17" fmla="*/ 6414 w 10000"/>
                <a:gd name="connsiteY17" fmla="*/ 778 h 10000"/>
                <a:gd name="connsiteX18" fmla="*/ 6828 w 10000"/>
                <a:gd name="connsiteY18" fmla="*/ 778 h 10000"/>
                <a:gd name="connsiteX19" fmla="*/ 7241 w 10000"/>
                <a:gd name="connsiteY19" fmla="*/ 819 h 10000"/>
                <a:gd name="connsiteX20" fmla="*/ 7655 w 10000"/>
                <a:gd name="connsiteY20" fmla="*/ 859 h 10000"/>
                <a:gd name="connsiteX21" fmla="*/ 8483 w 10000"/>
                <a:gd name="connsiteY21" fmla="*/ 1119 h 10000"/>
                <a:gd name="connsiteX22" fmla="*/ 9024 w 10000"/>
                <a:gd name="connsiteY22" fmla="*/ 1402 h 10000"/>
                <a:gd name="connsiteX23" fmla="*/ 9480 w 10000"/>
                <a:gd name="connsiteY23" fmla="*/ 1683 h 10000"/>
                <a:gd name="connsiteX24" fmla="*/ 9856 w 10000"/>
                <a:gd name="connsiteY24" fmla="*/ 2100 h 10000"/>
                <a:gd name="connsiteX25" fmla="*/ 9592 w 10000"/>
                <a:gd name="connsiteY25" fmla="*/ 1213 h 10000"/>
                <a:gd name="connsiteX26" fmla="*/ 10000 w 10000"/>
                <a:gd name="connsiteY26" fmla="*/ 1023 h 10000"/>
                <a:gd name="connsiteX27" fmla="*/ 9172 w 10000"/>
                <a:gd name="connsiteY27" fmla="*/ 641 h 10000"/>
                <a:gd name="connsiteX28" fmla="*/ 8759 w 10000"/>
                <a:gd name="connsiteY28" fmla="*/ 423 h 10000"/>
                <a:gd name="connsiteX29" fmla="*/ 8345 w 10000"/>
                <a:gd name="connsiteY29" fmla="*/ 259 h 10000"/>
                <a:gd name="connsiteX30" fmla="*/ 7793 w 10000"/>
                <a:gd name="connsiteY30" fmla="*/ 136 h 10000"/>
                <a:gd name="connsiteX31" fmla="*/ 7241 w 10000"/>
                <a:gd name="connsiteY31" fmla="*/ 41 h 10000"/>
                <a:gd name="connsiteX32" fmla="*/ 6690 w 10000"/>
                <a:gd name="connsiteY32" fmla="*/ 0 h 10000"/>
                <a:gd name="connsiteX33" fmla="*/ 6138 w 10000"/>
                <a:gd name="connsiteY33" fmla="*/ 0 h 10000"/>
                <a:gd name="connsiteX34" fmla="*/ 5724 w 10000"/>
                <a:gd name="connsiteY34" fmla="*/ 41 h 10000"/>
                <a:gd name="connsiteX35" fmla="*/ 5172 w 10000"/>
                <a:gd name="connsiteY35" fmla="*/ 82 h 10000"/>
                <a:gd name="connsiteX36" fmla="*/ 4483 w 10000"/>
                <a:gd name="connsiteY36" fmla="*/ 218 h 10000"/>
                <a:gd name="connsiteX37" fmla="*/ 3793 w 10000"/>
                <a:gd name="connsiteY37" fmla="*/ 477 h 10000"/>
                <a:gd name="connsiteX38" fmla="*/ 3241 w 10000"/>
                <a:gd name="connsiteY38" fmla="*/ 778 h 10000"/>
                <a:gd name="connsiteX39" fmla="*/ 2759 w 10000"/>
                <a:gd name="connsiteY39" fmla="*/ 982 h 10000"/>
                <a:gd name="connsiteX40" fmla="*/ 2069 w 10000"/>
                <a:gd name="connsiteY40" fmla="*/ 1501 h 10000"/>
                <a:gd name="connsiteX41" fmla="*/ 1517 w 10000"/>
                <a:gd name="connsiteY41" fmla="*/ 2101 h 10000"/>
                <a:gd name="connsiteX42" fmla="*/ 1103 w 10000"/>
                <a:gd name="connsiteY42" fmla="*/ 2647 h 10000"/>
                <a:gd name="connsiteX43" fmla="*/ 690 w 10000"/>
                <a:gd name="connsiteY43" fmla="*/ 3247 h 10000"/>
                <a:gd name="connsiteX44" fmla="*/ 414 w 10000"/>
                <a:gd name="connsiteY44" fmla="*/ 3806 h 10000"/>
                <a:gd name="connsiteX45" fmla="*/ 276 w 10000"/>
                <a:gd name="connsiteY45" fmla="*/ 4407 h 10000"/>
                <a:gd name="connsiteX46" fmla="*/ 138 w 10000"/>
                <a:gd name="connsiteY46" fmla="*/ 5130 h 10000"/>
                <a:gd name="connsiteX47" fmla="*/ 0 w 10000"/>
                <a:gd name="connsiteY47" fmla="*/ 5894 h 10000"/>
                <a:gd name="connsiteX48" fmla="*/ 0 w 10000"/>
                <a:gd name="connsiteY48" fmla="*/ 6330 h 10000"/>
                <a:gd name="connsiteX49" fmla="*/ 138 w 10000"/>
                <a:gd name="connsiteY49" fmla="*/ 7094 h 10000"/>
                <a:gd name="connsiteX50" fmla="*/ 552 w 10000"/>
                <a:gd name="connsiteY50" fmla="*/ 7817 h 10000"/>
                <a:gd name="connsiteX51" fmla="*/ 828 w 10000"/>
                <a:gd name="connsiteY51" fmla="*/ 8499 h 10000"/>
                <a:gd name="connsiteX52" fmla="*/ 1241 w 10000"/>
                <a:gd name="connsiteY52" fmla="*/ 9195 h 10000"/>
                <a:gd name="connsiteX53" fmla="*/ 1793 w 10000"/>
                <a:gd name="connsiteY53" fmla="*/ 9918 h 10000"/>
                <a:gd name="connsiteX54" fmla="*/ 1793 w 10000"/>
                <a:gd name="connsiteY54" fmla="*/ 10000 h 10000"/>
                <a:gd name="connsiteX55" fmla="*/ 414 w 10000"/>
                <a:gd name="connsiteY55" fmla="*/ 7435 h 10000"/>
                <a:gd name="connsiteX0" fmla="*/ 414 w 10000"/>
                <a:gd name="connsiteY0" fmla="*/ 7435 h 10000"/>
                <a:gd name="connsiteX1" fmla="*/ 276 w 10000"/>
                <a:gd name="connsiteY1" fmla="*/ 7312 h 10000"/>
                <a:gd name="connsiteX2" fmla="*/ 276 w 10000"/>
                <a:gd name="connsiteY2" fmla="*/ 6712 h 10000"/>
                <a:gd name="connsiteX3" fmla="*/ 138 w 10000"/>
                <a:gd name="connsiteY3" fmla="*/ 6112 h 10000"/>
                <a:gd name="connsiteX4" fmla="*/ 276 w 10000"/>
                <a:gd name="connsiteY4" fmla="*/ 5512 h 10000"/>
                <a:gd name="connsiteX5" fmla="*/ 552 w 10000"/>
                <a:gd name="connsiteY5" fmla="*/ 4911 h 10000"/>
                <a:gd name="connsiteX6" fmla="*/ 690 w 10000"/>
                <a:gd name="connsiteY6" fmla="*/ 4611 h 10000"/>
                <a:gd name="connsiteX7" fmla="*/ 1103 w 10000"/>
                <a:gd name="connsiteY7" fmla="*/ 3847 h 10000"/>
                <a:gd name="connsiteX8" fmla="*/ 1517 w 10000"/>
                <a:gd name="connsiteY8" fmla="*/ 3124 h 10000"/>
                <a:gd name="connsiteX9" fmla="*/ 2207 w 10000"/>
                <a:gd name="connsiteY9" fmla="*/ 2347 h 10000"/>
                <a:gd name="connsiteX10" fmla="*/ 2621 w 10000"/>
                <a:gd name="connsiteY10" fmla="*/ 2046 h 10000"/>
                <a:gd name="connsiteX11" fmla="*/ 3140 w 10000"/>
                <a:gd name="connsiteY11" fmla="*/ 1753 h 10000"/>
                <a:gd name="connsiteX12" fmla="*/ 3793 w 10000"/>
                <a:gd name="connsiteY12" fmla="*/ 1419 h 10000"/>
                <a:gd name="connsiteX13" fmla="*/ 4345 w 10000"/>
                <a:gd name="connsiteY13" fmla="*/ 1201 h 10000"/>
                <a:gd name="connsiteX14" fmla="*/ 4759 w 10000"/>
                <a:gd name="connsiteY14" fmla="*/ 1023 h 10000"/>
                <a:gd name="connsiteX15" fmla="*/ 5310 w 10000"/>
                <a:gd name="connsiteY15" fmla="*/ 900 h 10000"/>
                <a:gd name="connsiteX16" fmla="*/ 5724 w 10000"/>
                <a:gd name="connsiteY16" fmla="*/ 819 h 10000"/>
                <a:gd name="connsiteX17" fmla="*/ 6414 w 10000"/>
                <a:gd name="connsiteY17" fmla="*/ 778 h 10000"/>
                <a:gd name="connsiteX18" fmla="*/ 6828 w 10000"/>
                <a:gd name="connsiteY18" fmla="*/ 778 h 10000"/>
                <a:gd name="connsiteX19" fmla="*/ 7241 w 10000"/>
                <a:gd name="connsiteY19" fmla="*/ 819 h 10000"/>
                <a:gd name="connsiteX20" fmla="*/ 7655 w 10000"/>
                <a:gd name="connsiteY20" fmla="*/ 859 h 10000"/>
                <a:gd name="connsiteX21" fmla="*/ 8483 w 10000"/>
                <a:gd name="connsiteY21" fmla="*/ 1119 h 10000"/>
                <a:gd name="connsiteX22" fmla="*/ 9024 w 10000"/>
                <a:gd name="connsiteY22" fmla="*/ 1402 h 10000"/>
                <a:gd name="connsiteX23" fmla="*/ 9480 w 10000"/>
                <a:gd name="connsiteY23" fmla="*/ 1683 h 10000"/>
                <a:gd name="connsiteX24" fmla="*/ 9803 w 10000"/>
                <a:gd name="connsiteY24" fmla="*/ 1897 h 10000"/>
                <a:gd name="connsiteX25" fmla="*/ 9592 w 10000"/>
                <a:gd name="connsiteY25" fmla="*/ 1213 h 10000"/>
                <a:gd name="connsiteX26" fmla="*/ 10000 w 10000"/>
                <a:gd name="connsiteY26" fmla="*/ 1023 h 10000"/>
                <a:gd name="connsiteX27" fmla="*/ 9172 w 10000"/>
                <a:gd name="connsiteY27" fmla="*/ 641 h 10000"/>
                <a:gd name="connsiteX28" fmla="*/ 8759 w 10000"/>
                <a:gd name="connsiteY28" fmla="*/ 423 h 10000"/>
                <a:gd name="connsiteX29" fmla="*/ 8345 w 10000"/>
                <a:gd name="connsiteY29" fmla="*/ 259 h 10000"/>
                <a:gd name="connsiteX30" fmla="*/ 7793 w 10000"/>
                <a:gd name="connsiteY30" fmla="*/ 136 h 10000"/>
                <a:gd name="connsiteX31" fmla="*/ 7241 w 10000"/>
                <a:gd name="connsiteY31" fmla="*/ 41 h 10000"/>
                <a:gd name="connsiteX32" fmla="*/ 6690 w 10000"/>
                <a:gd name="connsiteY32" fmla="*/ 0 h 10000"/>
                <a:gd name="connsiteX33" fmla="*/ 6138 w 10000"/>
                <a:gd name="connsiteY33" fmla="*/ 0 h 10000"/>
                <a:gd name="connsiteX34" fmla="*/ 5724 w 10000"/>
                <a:gd name="connsiteY34" fmla="*/ 41 h 10000"/>
                <a:gd name="connsiteX35" fmla="*/ 5172 w 10000"/>
                <a:gd name="connsiteY35" fmla="*/ 82 h 10000"/>
                <a:gd name="connsiteX36" fmla="*/ 4483 w 10000"/>
                <a:gd name="connsiteY36" fmla="*/ 218 h 10000"/>
                <a:gd name="connsiteX37" fmla="*/ 3793 w 10000"/>
                <a:gd name="connsiteY37" fmla="*/ 477 h 10000"/>
                <a:gd name="connsiteX38" fmla="*/ 3241 w 10000"/>
                <a:gd name="connsiteY38" fmla="*/ 778 h 10000"/>
                <a:gd name="connsiteX39" fmla="*/ 2759 w 10000"/>
                <a:gd name="connsiteY39" fmla="*/ 982 h 10000"/>
                <a:gd name="connsiteX40" fmla="*/ 2069 w 10000"/>
                <a:gd name="connsiteY40" fmla="*/ 1501 h 10000"/>
                <a:gd name="connsiteX41" fmla="*/ 1517 w 10000"/>
                <a:gd name="connsiteY41" fmla="*/ 2101 h 10000"/>
                <a:gd name="connsiteX42" fmla="*/ 1103 w 10000"/>
                <a:gd name="connsiteY42" fmla="*/ 2647 h 10000"/>
                <a:gd name="connsiteX43" fmla="*/ 690 w 10000"/>
                <a:gd name="connsiteY43" fmla="*/ 3247 h 10000"/>
                <a:gd name="connsiteX44" fmla="*/ 414 w 10000"/>
                <a:gd name="connsiteY44" fmla="*/ 3806 h 10000"/>
                <a:gd name="connsiteX45" fmla="*/ 276 w 10000"/>
                <a:gd name="connsiteY45" fmla="*/ 4407 h 10000"/>
                <a:gd name="connsiteX46" fmla="*/ 138 w 10000"/>
                <a:gd name="connsiteY46" fmla="*/ 5130 h 10000"/>
                <a:gd name="connsiteX47" fmla="*/ 0 w 10000"/>
                <a:gd name="connsiteY47" fmla="*/ 5894 h 10000"/>
                <a:gd name="connsiteX48" fmla="*/ 0 w 10000"/>
                <a:gd name="connsiteY48" fmla="*/ 6330 h 10000"/>
                <a:gd name="connsiteX49" fmla="*/ 138 w 10000"/>
                <a:gd name="connsiteY49" fmla="*/ 7094 h 10000"/>
                <a:gd name="connsiteX50" fmla="*/ 552 w 10000"/>
                <a:gd name="connsiteY50" fmla="*/ 7817 h 10000"/>
                <a:gd name="connsiteX51" fmla="*/ 828 w 10000"/>
                <a:gd name="connsiteY51" fmla="*/ 8499 h 10000"/>
                <a:gd name="connsiteX52" fmla="*/ 1241 w 10000"/>
                <a:gd name="connsiteY52" fmla="*/ 9195 h 10000"/>
                <a:gd name="connsiteX53" fmla="*/ 1793 w 10000"/>
                <a:gd name="connsiteY53" fmla="*/ 9918 h 10000"/>
                <a:gd name="connsiteX54" fmla="*/ 1793 w 10000"/>
                <a:gd name="connsiteY54" fmla="*/ 10000 h 10000"/>
                <a:gd name="connsiteX55" fmla="*/ 414 w 10000"/>
                <a:gd name="connsiteY55" fmla="*/ 7435 h 10000"/>
                <a:gd name="connsiteX0" fmla="*/ 414 w 10070"/>
                <a:gd name="connsiteY0" fmla="*/ 7435 h 10000"/>
                <a:gd name="connsiteX1" fmla="*/ 276 w 10070"/>
                <a:gd name="connsiteY1" fmla="*/ 7312 h 10000"/>
                <a:gd name="connsiteX2" fmla="*/ 276 w 10070"/>
                <a:gd name="connsiteY2" fmla="*/ 6712 h 10000"/>
                <a:gd name="connsiteX3" fmla="*/ 138 w 10070"/>
                <a:gd name="connsiteY3" fmla="*/ 6112 h 10000"/>
                <a:gd name="connsiteX4" fmla="*/ 276 w 10070"/>
                <a:gd name="connsiteY4" fmla="*/ 5512 h 10000"/>
                <a:gd name="connsiteX5" fmla="*/ 552 w 10070"/>
                <a:gd name="connsiteY5" fmla="*/ 4911 h 10000"/>
                <a:gd name="connsiteX6" fmla="*/ 690 w 10070"/>
                <a:gd name="connsiteY6" fmla="*/ 4611 h 10000"/>
                <a:gd name="connsiteX7" fmla="*/ 1103 w 10070"/>
                <a:gd name="connsiteY7" fmla="*/ 3847 h 10000"/>
                <a:gd name="connsiteX8" fmla="*/ 1517 w 10070"/>
                <a:gd name="connsiteY8" fmla="*/ 3124 h 10000"/>
                <a:gd name="connsiteX9" fmla="*/ 2207 w 10070"/>
                <a:gd name="connsiteY9" fmla="*/ 2347 h 10000"/>
                <a:gd name="connsiteX10" fmla="*/ 2621 w 10070"/>
                <a:gd name="connsiteY10" fmla="*/ 2046 h 10000"/>
                <a:gd name="connsiteX11" fmla="*/ 3140 w 10070"/>
                <a:gd name="connsiteY11" fmla="*/ 1753 h 10000"/>
                <a:gd name="connsiteX12" fmla="*/ 3793 w 10070"/>
                <a:gd name="connsiteY12" fmla="*/ 1419 h 10000"/>
                <a:gd name="connsiteX13" fmla="*/ 4345 w 10070"/>
                <a:gd name="connsiteY13" fmla="*/ 1201 h 10000"/>
                <a:gd name="connsiteX14" fmla="*/ 4759 w 10070"/>
                <a:gd name="connsiteY14" fmla="*/ 1023 h 10000"/>
                <a:gd name="connsiteX15" fmla="*/ 5310 w 10070"/>
                <a:gd name="connsiteY15" fmla="*/ 900 h 10000"/>
                <a:gd name="connsiteX16" fmla="*/ 5724 w 10070"/>
                <a:gd name="connsiteY16" fmla="*/ 819 h 10000"/>
                <a:gd name="connsiteX17" fmla="*/ 6414 w 10070"/>
                <a:gd name="connsiteY17" fmla="*/ 778 h 10000"/>
                <a:gd name="connsiteX18" fmla="*/ 6828 w 10070"/>
                <a:gd name="connsiteY18" fmla="*/ 778 h 10000"/>
                <a:gd name="connsiteX19" fmla="*/ 7241 w 10070"/>
                <a:gd name="connsiteY19" fmla="*/ 819 h 10000"/>
                <a:gd name="connsiteX20" fmla="*/ 7655 w 10070"/>
                <a:gd name="connsiteY20" fmla="*/ 859 h 10000"/>
                <a:gd name="connsiteX21" fmla="*/ 8483 w 10070"/>
                <a:gd name="connsiteY21" fmla="*/ 1119 h 10000"/>
                <a:gd name="connsiteX22" fmla="*/ 9024 w 10070"/>
                <a:gd name="connsiteY22" fmla="*/ 1402 h 10000"/>
                <a:gd name="connsiteX23" fmla="*/ 9480 w 10070"/>
                <a:gd name="connsiteY23" fmla="*/ 1683 h 10000"/>
                <a:gd name="connsiteX24" fmla="*/ 9803 w 10070"/>
                <a:gd name="connsiteY24" fmla="*/ 1897 h 10000"/>
                <a:gd name="connsiteX25" fmla="*/ 9592 w 10070"/>
                <a:gd name="connsiteY25" fmla="*/ 1213 h 10000"/>
                <a:gd name="connsiteX26" fmla="*/ 10000 w 10070"/>
                <a:gd name="connsiteY26" fmla="*/ 1023 h 10000"/>
                <a:gd name="connsiteX27" fmla="*/ 9172 w 10070"/>
                <a:gd name="connsiteY27" fmla="*/ 641 h 10000"/>
                <a:gd name="connsiteX28" fmla="*/ 8759 w 10070"/>
                <a:gd name="connsiteY28" fmla="*/ 423 h 10000"/>
                <a:gd name="connsiteX29" fmla="*/ 8345 w 10070"/>
                <a:gd name="connsiteY29" fmla="*/ 259 h 10000"/>
                <a:gd name="connsiteX30" fmla="*/ 7793 w 10070"/>
                <a:gd name="connsiteY30" fmla="*/ 136 h 10000"/>
                <a:gd name="connsiteX31" fmla="*/ 7241 w 10070"/>
                <a:gd name="connsiteY31" fmla="*/ 41 h 10000"/>
                <a:gd name="connsiteX32" fmla="*/ 6690 w 10070"/>
                <a:gd name="connsiteY32" fmla="*/ 0 h 10000"/>
                <a:gd name="connsiteX33" fmla="*/ 6138 w 10070"/>
                <a:gd name="connsiteY33" fmla="*/ 0 h 10000"/>
                <a:gd name="connsiteX34" fmla="*/ 5724 w 10070"/>
                <a:gd name="connsiteY34" fmla="*/ 41 h 10000"/>
                <a:gd name="connsiteX35" fmla="*/ 5172 w 10070"/>
                <a:gd name="connsiteY35" fmla="*/ 82 h 10000"/>
                <a:gd name="connsiteX36" fmla="*/ 4483 w 10070"/>
                <a:gd name="connsiteY36" fmla="*/ 218 h 10000"/>
                <a:gd name="connsiteX37" fmla="*/ 3793 w 10070"/>
                <a:gd name="connsiteY37" fmla="*/ 477 h 10000"/>
                <a:gd name="connsiteX38" fmla="*/ 3241 w 10070"/>
                <a:gd name="connsiteY38" fmla="*/ 778 h 10000"/>
                <a:gd name="connsiteX39" fmla="*/ 2759 w 10070"/>
                <a:gd name="connsiteY39" fmla="*/ 982 h 10000"/>
                <a:gd name="connsiteX40" fmla="*/ 2069 w 10070"/>
                <a:gd name="connsiteY40" fmla="*/ 1501 h 10000"/>
                <a:gd name="connsiteX41" fmla="*/ 1517 w 10070"/>
                <a:gd name="connsiteY41" fmla="*/ 2101 h 10000"/>
                <a:gd name="connsiteX42" fmla="*/ 1103 w 10070"/>
                <a:gd name="connsiteY42" fmla="*/ 2647 h 10000"/>
                <a:gd name="connsiteX43" fmla="*/ 690 w 10070"/>
                <a:gd name="connsiteY43" fmla="*/ 3247 h 10000"/>
                <a:gd name="connsiteX44" fmla="*/ 414 w 10070"/>
                <a:gd name="connsiteY44" fmla="*/ 3806 h 10000"/>
                <a:gd name="connsiteX45" fmla="*/ 276 w 10070"/>
                <a:gd name="connsiteY45" fmla="*/ 4407 h 10000"/>
                <a:gd name="connsiteX46" fmla="*/ 138 w 10070"/>
                <a:gd name="connsiteY46" fmla="*/ 5130 h 10000"/>
                <a:gd name="connsiteX47" fmla="*/ 0 w 10070"/>
                <a:gd name="connsiteY47" fmla="*/ 5894 h 10000"/>
                <a:gd name="connsiteX48" fmla="*/ 0 w 10070"/>
                <a:gd name="connsiteY48" fmla="*/ 6330 h 10000"/>
                <a:gd name="connsiteX49" fmla="*/ 138 w 10070"/>
                <a:gd name="connsiteY49" fmla="*/ 7094 h 10000"/>
                <a:gd name="connsiteX50" fmla="*/ 552 w 10070"/>
                <a:gd name="connsiteY50" fmla="*/ 7817 h 10000"/>
                <a:gd name="connsiteX51" fmla="*/ 828 w 10070"/>
                <a:gd name="connsiteY51" fmla="*/ 8499 h 10000"/>
                <a:gd name="connsiteX52" fmla="*/ 1241 w 10070"/>
                <a:gd name="connsiteY52" fmla="*/ 9195 h 10000"/>
                <a:gd name="connsiteX53" fmla="*/ 1793 w 10070"/>
                <a:gd name="connsiteY53" fmla="*/ 9918 h 10000"/>
                <a:gd name="connsiteX54" fmla="*/ 1793 w 10070"/>
                <a:gd name="connsiteY54" fmla="*/ 10000 h 10000"/>
                <a:gd name="connsiteX55" fmla="*/ 414 w 10070"/>
                <a:gd name="connsiteY55" fmla="*/ 7435 h 10000"/>
                <a:gd name="connsiteX0" fmla="*/ 414 w 10070"/>
                <a:gd name="connsiteY0" fmla="*/ 7435 h 10000"/>
                <a:gd name="connsiteX1" fmla="*/ 276 w 10070"/>
                <a:gd name="connsiteY1" fmla="*/ 7312 h 10000"/>
                <a:gd name="connsiteX2" fmla="*/ 276 w 10070"/>
                <a:gd name="connsiteY2" fmla="*/ 6712 h 10000"/>
                <a:gd name="connsiteX3" fmla="*/ 138 w 10070"/>
                <a:gd name="connsiteY3" fmla="*/ 6112 h 10000"/>
                <a:gd name="connsiteX4" fmla="*/ 276 w 10070"/>
                <a:gd name="connsiteY4" fmla="*/ 5512 h 10000"/>
                <a:gd name="connsiteX5" fmla="*/ 552 w 10070"/>
                <a:gd name="connsiteY5" fmla="*/ 4911 h 10000"/>
                <a:gd name="connsiteX6" fmla="*/ 690 w 10070"/>
                <a:gd name="connsiteY6" fmla="*/ 4611 h 10000"/>
                <a:gd name="connsiteX7" fmla="*/ 1103 w 10070"/>
                <a:gd name="connsiteY7" fmla="*/ 3847 h 10000"/>
                <a:gd name="connsiteX8" fmla="*/ 1517 w 10070"/>
                <a:gd name="connsiteY8" fmla="*/ 3124 h 10000"/>
                <a:gd name="connsiteX9" fmla="*/ 2207 w 10070"/>
                <a:gd name="connsiteY9" fmla="*/ 2347 h 10000"/>
                <a:gd name="connsiteX10" fmla="*/ 2621 w 10070"/>
                <a:gd name="connsiteY10" fmla="*/ 2046 h 10000"/>
                <a:gd name="connsiteX11" fmla="*/ 3140 w 10070"/>
                <a:gd name="connsiteY11" fmla="*/ 1753 h 10000"/>
                <a:gd name="connsiteX12" fmla="*/ 3793 w 10070"/>
                <a:gd name="connsiteY12" fmla="*/ 1419 h 10000"/>
                <a:gd name="connsiteX13" fmla="*/ 4345 w 10070"/>
                <a:gd name="connsiteY13" fmla="*/ 1201 h 10000"/>
                <a:gd name="connsiteX14" fmla="*/ 4759 w 10070"/>
                <a:gd name="connsiteY14" fmla="*/ 1023 h 10000"/>
                <a:gd name="connsiteX15" fmla="*/ 5310 w 10070"/>
                <a:gd name="connsiteY15" fmla="*/ 900 h 10000"/>
                <a:gd name="connsiteX16" fmla="*/ 5724 w 10070"/>
                <a:gd name="connsiteY16" fmla="*/ 819 h 10000"/>
                <a:gd name="connsiteX17" fmla="*/ 6414 w 10070"/>
                <a:gd name="connsiteY17" fmla="*/ 778 h 10000"/>
                <a:gd name="connsiteX18" fmla="*/ 6828 w 10070"/>
                <a:gd name="connsiteY18" fmla="*/ 778 h 10000"/>
                <a:gd name="connsiteX19" fmla="*/ 7241 w 10070"/>
                <a:gd name="connsiteY19" fmla="*/ 819 h 10000"/>
                <a:gd name="connsiteX20" fmla="*/ 7655 w 10070"/>
                <a:gd name="connsiteY20" fmla="*/ 859 h 10000"/>
                <a:gd name="connsiteX21" fmla="*/ 8483 w 10070"/>
                <a:gd name="connsiteY21" fmla="*/ 1119 h 10000"/>
                <a:gd name="connsiteX22" fmla="*/ 9024 w 10070"/>
                <a:gd name="connsiteY22" fmla="*/ 1402 h 10000"/>
                <a:gd name="connsiteX23" fmla="*/ 9480 w 10070"/>
                <a:gd name="connsiteY23" fmla="*/ 1683 h 10000"/>
                <a:gd name="connsiteX24" fmla="*/ 9803 w 10070"/>
                <a:gd name="connsiteY24" fmla="*/ 1897 h 10000"/>
                <a:gd name="connsiteX25" fmla="*/ 9592 w 10070"/>
                <a:gd name="connsiteY25" fmla="*/ 1213 h 10000"/>
                <a:gd name="connsiteX26" fmla="*/ 10000 w 10070"/>
                <a:gd name="connsiteY26" fmla="*/ 1023 h 10000"/>
                <a:gd name="connsiteX27" fmla="*/ 9172 w 10070"/>
                <a:gd name="connsiteY27" fmla="*/ 641 h 10000"/>
                <a:gd name="connsiteX28" fmla="*/ 8759 w 10070"/>
                <a:gd name="connsiteY28" fmla="*/ 423 h 10000"/>
                <a:gd name="connsiteX29" fmla="*/ 8345 w 10070"/>
                <a:gd name="connsiteY29" fmla="*/ 259 h 10000"/>
                <a:gd name="connsiteX30" fmla="*/ 7793 w 10070"/>
                <a:gd name="connsiteY30" fmla="*/ 136 h 10000"/>
                <a:gd name="connsiteX31" fmla="*/ 7241 w 10070"/>
                <a:gd name="connsiteY31" fmla="*/ 41 h 10000"/>
                <a:gd name="connsiteX32" fmla="*/ 6690 w 10070"/>
                <a:gd name="connsiteY32" fmla="*/ 0 h 10000"/>
                <a:gd name="connsiteX33" fmla="*/ 6138 w 10070"/>
                <a:gd name="connsiteY33" fmla="*/ 0 h 10000"/>
                <a:gd name="connsiteX34" fmla="*/ 5724 w 10070"/>
                <a:gd name="connsiteY34" fmla="*/ 41 h 10000"/>
                <a:gd name="connsiteX35" fmla="*/ 5172 w 10070"/>
                <a:gd name="connsiteY35" fmla="*/ 82 h 10000"/>
                <a:gd name="connsiteX36" fmla="*/ 4483 w 10070"/>
                <a:gd name="connsiteY36" fmla="*/ 218 h 10000"/>
                <a:gd name="connsiteX37" fmla="*/ 3793 w 10070"/>
                <a:gd name="connsiteY37" fmla="*/ 477 h 10000"/>
                <a:gd name="connsiteX38" fmla="*/ 3241 w 10070"/>
                <a:gd name="connsiteY38" fmla="*/ 778 h 10000"/>
                <a:gd name="connsiteX39" fmla="*/ 2759 w 10070"/>
                <a:gd name="connsiteY39" fmla="*/ 982 h 10000"/>
                <a:gd name="connsiteX40" fmla="*/ 2069 w 10070"/>
                <a:gd name="connsiteY40" fmla="*/ 1501 h 10000"/>
                <a:gd name="connsiteX41" fmla="*/ 1517 w 10070"/>
                <a:gd name="connsiteY41" fmla="*/ 2101 h 10000"/>
                <a:gd name="connsiteX42" fmla="*/ 1103 w 10070"/>
                <a:gd name="connsiteY42" fmla="*/ 2647 h 10000"/>
                <a:gd name="connsiteX43" fmla="*/ 690 w 10070"/>
                <a:gd name="connsiteY43" fmla="*/ 3247 h 10000"/>
                <a:gd name="connsiteX44" fmla="*/ 414 w 10070"/>
                <a:gd name="connsiteY44" fmla="*/ 3806 h 10000"/>
                <a:gd name="connsiteX45" fmla="*/ 276 w 10070"/>
                <a:gd name="connsiteY45" fmla="*/ 4407 h 10000"/>
                <a:gd name="connsiteX46" fmla="*/ 138 w 10070"/>
                <a:gd name="connsiteY46" fmla="*/ 5130 h 10000"/>
                <a:gd name="connsiteX47" fmla="*/ 0 w 10070"/>
                <a:gd name="connsiteY47" fmla="*/ 5894 h 10000"/>
                <a:gd name="connsiteX48" fmla="*/ 0 w 10070"/>
                <a:gd name="connsiteY48" fmla="*/ 6330 h 10000"/>
                <a:gd name="connsiteX49" fmla="*/ 138 w 10070"/>
                <a:gd name="connsiteY49" fmla="*/ 7094 h 10000"/>
                <a:gd name="connsiteX50" fmla="*/ 552 w 10070"/>
                <a:gd name="connsiteY50" fmla="*/ 7817 h 10000"/>
                <a:gd name="connsiteX51" fmla="*/ 828 w 10070"/>
                <a:gd name="connsiteY51" fmla="*/ 8499 h 10000"/>
                <a:gd name="connsiteX52" fmla="*/ 1241 w 10070"/>
                <a:gd name="connsiteY52" fmla="*/ 9195 h 10000"/>
                <a:gd name="connsiteX53" fmla="*/ 1793 w 10070"/>
                <a:gd name="connsiteY53" fmla="*/ 9918 h 10000"/>
                <a:gd name="connsiteX54" fmla="*/ 1793 w 10070"/>
                <a:gd name="connsiteY54" fmla="*/ 10000 h 10000"/>
                <a:gd name="connsiteX55" fmla="*/ 414 w 10070"/>
                <a:gd name="connsiteY55" fmla="*/ 7435 h 10000"/>
                <a:gd name="connsiteX0" fmla="*/ 414 w 10070"/>
                <a:gd name="connsiteY0" fmla="*/ 7435 h 10000"/>
                <a:gd name="connsiteX1" fmla="*/ 276 w 10070"/>
                <a:gd name="connsiteY1" fmla="*/ 7312 h 10000"/>
                <a:gd name="connsiteX2" fmla="*/ 276 w 10070"/>
                <a:gd name="connsiteY2" fmla="*/ 6712 h 10000"/>
                <a:gd name="connsiteX3" fmla="*/ 138 w 10070"/>
                <a:gd name="connsiteY3" fmla="*/ 6112 h 10000"/>
                <a:gd name="connsiteX4" fmla="*/ 276 w 10070"/>
                <a:gd name="connsiteY4" fmla="*/ 5512 h 10000"/>
                <a:gd name="connsiteX5" fmla="*/ 552 w 10070"/>
                <a:gd name="connsiteY5" fmla="*/ 4911 h 10000"/>
                <a:gd name="connsiteX6" fmla="*/ 690 w 10070"/>
                <a:gd name="connsiteY6" fmla="*/ 4611 h 10000"/>
                <a:gd name="connsiteX7" fmla="*/ 1103 w 10070"/>
                <a:gd name="connsiteY7" fmla="*/ 3847 h 10000"/>
                <a:gd name="connsiteX8" fmla="*/ 1517 w 10070"/>
                <a:gd name="connsiteY8" fmla="*/ 3124 h 10000"/>
                <a:gd name="connsiteX9" fmla="*/ 2207 w 10070"/>
                <a:gd name="connsiteY9" fmla="*/ 2347 h 10000"/>
                <a:gd name="connsiteX10" fmla="*/ 2621 w 10070"/>
                <a:gd name="connsiteY10" fmla="*/ 2046 h 10000"/>
                <a:gd name="connsiteX11" fmla="*/ 3140 w 10070"/>
                <a:gd name="connsiteY11" fmla="*/ 1753 h 10000"/>
                <a:gd name="connsiteX12" fmla="*/ 3793 w 10070"/>
                <a:gd name="connsiteY12" fmla="*/ 1419 h 10000"/>
                <a:gd name="connsiteX13" fmla="*/ 4345 w 10070"/>
                <a:gd name="connsiteY13" fmla="*/ 1201 h 10000"/>
                <a:gd name="connsiteX14" fmla="*/ 4759 w 10070"/>
                <a:gd name="connsiteY14" fmla="*/ 1023 h 10000"/>
                <a:gd name="connsiteX15" fmla="*/ 5310 w 10070"/>
                <a:gd name="connsiteY15" fmla="*/ 900 h 10000"/>
                <a:gd name="connsiteX16" fmla="*/ 5724 w 10070"/>
                <a:gd name="connsiteY16" fmla="*/ 819 h 10000"/>
                <a:gd name="connsiteX17" fmla="*/ 6414 w 10070"/>
                <a:gd name="connsiteY17" fmla="*/ 778 h 10000"/>
                <a:gd name="connsiteX18" fmla="*/ 6828 w 10070"/>
                <a:gd name="connsiteY18" fmla="*/ 778 h 10000"/>
                <a:gd name="connsiteX19" fmla="*/ 7241 w 10070"/>
                <a:gd name="connsiteY19" fmla="*/ 819 h 10000"/>
                <a:gd name="connsiteX20" fmla="*/ 7655 w 10070"/>
                <a:gd name="connsiteY20" fmla="*/ 859 h 10000"/>
                <a:gd name="connsiteX21" fmla="*/ 8483 w 10070"/>
                <a:gd name="connsiteY21" fmla="*/ 1119 h 10000"/>
                <a:gd name="connsiteX22" fmla="*/ 9024 w 10070"/>
                <a:gd name="connsiteY22" fmla="*/ 1402 h 10000"/>
                <a:gd name="connsiteX23" fmla="*/ 9480 w 10070"/>
                <a:gd name="connsiteY23" fmla="*/ 1683 h 10000"/>
                <a:gd name="connsiteX24" fmla="*/ 9803 w 10070"/>
                <a:gd name="connsiteY24" fmla="*/ 1897 h 10000"/>
                <a:gd name="connsiteX25" fmla="*/ 9592 w 10070"/>
                <a:gd name="connsiteY25" fmla="*/ 1213 h 10000"/>
                <a:gd name="connsiteX26" fmla="*/ 10000 w 10070"/>
                <a:gd name="connsiteY26" fmla="*/ 1023 h 10000"/>
                <a:gd name="connsiteX27" fmla="*/ 9172 w 10070"/>
                <a:gd name="connsiteY27" fmla="*/ 641 h 10000"/>
                <a:gd name="connsiteX28" fmla="*/ 8759 w 10070"/>
                <a:gd name="connsiteY28" fmla="*/ 423 h 10000"/>
                <a:gd name="connsiteX29" fmla="*/ 8345 w 10070"/>
                <a:gd name="connsiteY29" fmla="*/ 259 h 10000"/>
                <a:gd name="connsiteX30" fmla="*/ 7793 w 10070"/>
                <a:gd name="connsiteY30" fmla="*/ 136 h 10000"/>
                <a:gd name="connsiteX31" fmla="*/ 7241 w 10070"/>
                <a:gd name="connsiteY31" fmla="*/ 41 h 10000"/>
                <a:gd name="connsiteX32" fmla="*/ 6690 w 10070"/>
                <a:gd name="connsiteY32" fmla="*/ 0 h 10000"/>
                <a:gd name="connsiteX33" fmla="*/ 6138 w 10070"/>
                <a:gd name="connsiteY33" fmla="*/ 0 h 10000"/>
                <a:gd name="connsiteX34" fmla="*/ 5724 w 10070"/>
                <a:gd name="connsiteY34" fmla="*/ 41 h 10000"/>
                <a:gd name="connsiteX35" fmla="*/ 5172 w 10070"/>
                <a:gd name="connsiteY35" fmla="*/ 82 h 10000"/>
                <a:gd name="connsiteX36" fmla="*/ 4483 w 10070"/>
                <a:gd name="connsiteY36" fmla="*/ 218 h 10000"/>
                <a:gd name="connsiteX37" fmla="*/ 3793 w 10070"/>
                <a:gd name="connsiteY37" fmla="*/ 477 h 10000"/>
                <a:gd name="connsiteX38" fmla="*/ 3294 w 10070"/>
                <a:gd name="connsiteY38" fmla="*/ 671 h 10000"/>
                <a:gd name="connsiteX39" fmla="*/ 2759 w 10070"/>
                <a:gd name="connsiteY39" fmla="*/ 982 h 10000"/>
                <a:gd name="connsiteX40" fmla="*/ 2069 w 10070"/>
                <a:gd name="connsiteY40" fmla="*/ 1501 h 10000"/>
                <a:gd name="connsiteX41" fmla="*/ 1517 w 10070"/>
                <a:gd name="connsiteY41" fmla="*/ 2101 h 10000"/>
                <a:gd name="connsiteX42" fmla="*/ 1103 w 10070"/>
                <a:gd name="connsiteY42" fmla="*/ 2647 h 10000"/>
                <a:gd name="connsiteX43" fmla="*/ 690 w 10070"/>
                <a:gd name="connsiteY43" fmla="*/ 3247 h 10000"/>
                <a:gd name="connsiteX44" fmla="*/ 414 w 10070"/>
                <a:gd name="connsiteY44" fmla="*/ 3806 h 10000"/>
                <a:gd name="connsiteX45" fmla="*/ 276 w 10070"/>
                <a:gd name="connsiteY45" fmla="*/ 4407 h 10000"/>
                <a:gd name="connsiteX46" fmla="*/ 138 w 10070"/>
                <a:gd name="connsiteY46" fmla="*/ 5130 h 10000"/>
                <a:gd name="connsiteX47" fmla="*/ 0 w 10070"/>
                <a:gd name="connsiteY47" fmla="*/ 5894 h 10000"/>
                <a:gd name="connsiteX48" fmla="*/ 0 w 10070"/>
                <a:gd name="connsiteY48" fmla="*/ 6330 h 10000"/>
                <a:gd name="connsiteX49" fmla="*/ 138 w 10070"/>
                <a:gd name="connsiteY49" fmla="*/ 7094 h 10000"/>
                <a:gd name="connsiteX50" fmla="*/ 552 w 10070"/>
                <a:gd name="connsiteY50" fmla="*/ 7817 h 10000"/>
                <a:gd name="connsiteX51" fmla="*/ 828 w 10070"/>
                <a:gd name="connsiteY51" fmla="*/ 8499 h 10000"/>
                <a:gd name="connsiteX52" fmla="*/ 1241 w 10070"/>
                <a:gd name="connsiteY52" fmla="*/ 9195 h 10000"/>
                <a:gd name="connsiteX53" fmla="*/ 1793 w 10070"/>
                <a:gd name="connsiteY53" fmla="*/ 9918 h 10000"/>
                <a:gd name="connsiteX54" fmla="*/ 1793 w 10070"/>
                <a:gd name="connsiteY54" fmla="*/ 10000 h 10000"/>
                <a:gd name="connsiteX55" fmla="*/ 414 w 10070"/>
                <a:gd name="connsiteY55" fmla="*/ 7435 h 10000"/>
                <a:gd name="connsiteX0" fmla="*/ 414 w 10070"/>
                <a:gd name="connsiteY0" fmla="*/ 7435 h 10000"/>
                <a:gd name="connsiteX1" fmla="*/ 276 w 10070"/>
                <a:gd name="connsiteY1" fmla="*/ 7312 h 10000"/>
                <a:gd name="connsiteX2" fmla="*/ 276 w 10070"/>
                <a:gd name="connsiteY2" fmla="*/ 6712 h 10000"/>
                <a:gd name="connsiteX3" fmla="*/ 138 w 10070"/>
                <a:gd name="connsiteY3" fmla="*/ 6112 h 10000"/>
                <a:gd name="connsiteX4" fmla="*/ 276 w 10070"/>
                <a:gd name="connsiteY4" fmla="*/ 5512 h 10000"/>
                <a:gd name="connsiteX5" fmla="*/ 552 w 10070"/>
                <a:gd name="connsiteY5" fmla="*/ 4911 h 10000"/>
                <a:gd name="connsiteX6" fmla="*/ 690 w 10070"/>
                <a:gd name="connsiteY6" fmla="*/ 4611 h 10000"/>
                <a:gd name="connsiteX7" fmla="*/ 1103 w 10070"/>
                <a:gd name="connsiteY7" fmla="*/ 3847 h 10000"/>
                <a:gd name="connsiteX8" fmla="*/ 1517 w 10070"/>
                <a:gd name="connsiteY8" fmla="*/ 3124 h 10000"/>
                <a:gd name="connsiteX9" fmla="*/ 2207 w 10070"/>
                <a:gd name="connsiteY9" fmla="*/ 2347 h 10000"/>
                <a:gd name="connsiteX10" fmla="*/ 2621 w 10070"/>
                <a:gd name="connsiteY10" fmla="*/ 2046 h 10000"/>
                <a:gd name="connsiteX11" fmla="*/ 3140 w 10070"/>
                <a:gd name="connsiteY11" fmla="*/ 1753 h 10000"/>
                <a:gd name="connsiteX12" fmla="*/ 3793 w 10070"/>
                <a:gd name="connsiteY12" fmla="*/ 1419 h 10000"/>
                <a:gd name="connsiteX13" fmla="*/ 4345 w 10070"/>
                <a:gd name="connsiteY13" fmla="*/ 1201 h 10000"/>
                <a:gd name="connsiteX14" fmla="*/ 4759 w 10070"/>
                <a:gd name="connsiteY14" fmla="*/ 1023 h 10000"/>
                <a:gd name="connsiteX15" fmla="*/ 5310 w 10070"/>
                <a:gd name="connsiteY15" fmla="*/ 900 h 10000"/>
                <a:gd name="connsiteX16" fmla="*/ 5724 w 10070"/>
                <a:gd name="connsiteY16" fmla="*/ 819 h 10000"/>
                <a:gd name="connsiteX17" fmla="*/ 6414 w 10070"/>
                <a:gd name="connsiteY17" fmla="*/ 778 h 10000"/>
                <a:gd name="connsiteX18" fmla="*/ 6828 w 10070"/>
                <a:gd name="connsiteY18" fmla="*/ 778 h 10000"/>
                <a:gd name="connsiteX19" fmla="*/ 7241 w 10070"/>
                <a:gd name="connsiteY19" fmla="*/ 819 h 10000"/>
                <a:gd name="connsiteX20" fmla="*/ 7655 w 10070"/>
                <a:gd name="connsiteY20" fmla="*/ 859 h 10000"/>
                <a:gd name="connsiteX21" fmla="*/ 8483 w 10070"/>
                <a:gd name="connsiteY21" fmla="*/ 1119 h 10000"/>
                <a:gd name="connsiteX22" fmla="*/ 9024 w 10070"/>
                <a:gd name="connsiteY22" fmla="*/ 1402 h 10000"/>
                <a:gd name="connsiteX23" fmla="*/ 9480 w 10070"/>
                <a:gd name="connsiteY23" fmla="*/ 1683 h 10000"/>
                <a:gd name="connsiteX24" fmla="*/ 9699 w 10070"/>
                <a:gd name="connsiteY24" fmla="*/ 1395 h 10000"/>
                <a:gd name="connsiteX25" fmla="*/ 9592 w 10070"/>
                <a:gd name="connsiteY25" fmla="*/ 1213 h 10000"/>
                <a:gd name="connsiteX26" fmla="*/ 10000 w 10070"/>
                <a:gd name="connsiteY26" fmla="*/ 1023 h 10000"/>
                <a:gd name="connsiteX27" fmla="*/ 9172 w 10070"/>
                <a:gd name="connsiteY27" fmla="*/ 641 h 10000"/>
                <a:gd name="connsiteX28" fmla="*/ 8759 w 10070"/>
                <a:gd name="connsiteY28" fmla="*/ 423 h 10000"/>
                <a:gd name="connsiteX29" fmla="*/ 8345 w 10070"/>
                <a:gd name="connsiteY29" fmla="*/ 259 h 10000"/>
                <a:gd name="connsiteX30" fmla="*/ 7793 w 10070"/>
                <a:gd name="connsiteY30" fmla="*/ 136 h 10000"/>
                <a:gd name="connsiteX31" fmla="*/ 7241 w 10070"/>
                <a:gd name="connsiteY31" fmla="*/ 41 h 10000"/>
                <a:gd name="connsiteX32" fmla="*/ 6690 w 10070"/>
                <a:gd name="connsiteY32" fmla="*/ 0 h 10000"/>
                <a:gd name="connsiteX33" fmla="*/ 6138 w 10070"/>
                <a:gd name="connsiteY33" fmla="*/ 0 h 10000"/>
                <a:gd name="connsiteX34" fmla="*/ 5724 w 10070"/>
                <a:gd name="connsiteY34" fmla="*/ 41 h 10000"/>
                <a:gd name="connsiteX35" fmla="*/ 5172 w 10070"/>
                <a:gd name="connsiteY35" fmla="*/ 82 h 10000"/>
                <a:gd name="connsiteX36" fmla="*/ 4483 w 10070"/>
                <a:gd name="connsiteY36" fmla="*/ 218 h 10000"/>
                <a:gd name="connsiteX37" fmla="*/ 3793 w 10070"/>
                <a:gd name="connsiteY37" fmla="*/ 477 h 10000"/>
                <a:gd name="connsiteX38" fmla="*/ 3294 w 10070"/>
                <a:gd name="connsiteY38" fmla="*/ 671 h 10000"/>
                <a:gd name="connsiteX39" fmla="*/ 2759 w 10070"/>
                <a:gd name="connsiteY39" fmla="*/ 982 h 10000"/>
                <a:gd name="connsiteX40" fmla="*/ 2069 w 10070"/>
                <a:gd name="connsiteY40" fmla="*/ 1501 h 10000"/>
                <a:gd name="connsiteX41" fmla="*/ 1517 w 10070"/>
                <a:gd name="connsiteY41" fmla="*/ 2101 h 10000"/>
                <a:gd name="connsiteX42" fmla="*/ 1103 w 10070"/>
                <a:gd name="connsiteY42" fmla="*/ 2647 h 10000"/>
                <a:gd name="connsiteX43" fmla="*/ 690 w 10070"/>
                <a:gd name="connsiteY43" fmla="*/ 3247 h 10000"/>
                <a:gd name="connsiteX44" fmla="*/ 414 w 10070"/>
                <a:gd name="connsiteY44" fmla="*/ 3806 h 10000"/>
                <a:gd name="connsiteX45" fmla="*/ 276 w 10070"/>
                <a:gd name="connsiteY45" fmla="*/ 4407 h 10000"/>
                <a:gd name="connsiteX46" fmla="*/ 138 w 10070"/>
                <a:gd name="connsiteY46" fmla="*/ 5130 h 10000"/>
                <a:gd name="connsiteX47" fmla="*/ 0 w 10070"/>
                <a:gd name="connsiteY47" fmla="*/ 5894 h 10000"/>
                <a:gd name="connsiteX48" fmla="*/ 0 w 10070"/>
                <a:gd name="connsiteY48" fmla="*/ 6330 h 10000"/>
                <a:gd name="connsiteX49" fmla="*/ 138 w 10070"/>
                <a:gd name="connsiteY49" fmla="*/ 7094 h 10000"/>
                <a:gd name="connsiteX50" fmla="*/ 552 w 10070"/>
                <a:gd name="connsiteY50" fmla="*/ 7817 h 10000"/>
                <a:gd name="connsiteX51" fmla="*/ 828 w 10070"/>
                <a:gd name="connsiteY51" fmla="*/ 8499 h 10000"/>
                <a:gd name="connsiteX52" fmla="*/ 1241 w 10070"/>
                <a:gd name="connsiteY52" fmla="*/ 9195 h 10000"/>
                <a:gd name="connsiteX53" fmla="*/ 1793 w 10070"/>
                <a:gd name="connsiteY53" fmla="*/ 9918 h 10000"/>
                <a:gd name="connsiteX54" fmla="*/ 1793 w 10070"/>
                <a:gd name="connsiteY54" fmla="*/ 10000 h 10000"/>
                <a:gd name="connsiteX55" fmla="*/ 414 w 10070"/>
                <a:gd name="connsiteY55" fmla="*/ 7435 h 10000"/>
                <a:gd name="connsiteX0" fmla="*/ 414 w 10070"/>
                <a:gd name="connsiteY0" fmla="*/ 7435 h 10000"/>
                <a:gd name="connsiteX1" fmla="*/ 276 w 10070"/>
                <a:gd name="connsiteY1" fmla="*/ 7312 h 10000"/>
                <a:gd name="connsiteX2" fmla="*/ 276 w 10070"/>
                <a:gd name="connsiteY2" fmla="*/ 6712 h 10000"/>
                <a:gd name="connsiteX3" fmla="*/ 138 w 10070"/>
                <a:gd name="connsiteY3" fmla="*/ 6112 h 10000"/>
                <a:gd name="connsiteX4" fmla="*/ 276 w 10070"/>
                <a:gd name="connsiteY4" fmla="*/ 5512 h 10000"/>
                <a:gd name="connsiteX5" fmla="*/ 552 w 10070"/>
                <a:gd name="connsiteY5" fmla="*/ 4911 h 10000"/>
                <a:gd name="connsiteX6" fmla="*/ 690 w 10070"/>
                <a:gd name="connsiteY6" fmla="*/ 4611 h 10000"/>
                <a:gd name="connsiteX7" fmla="*/ 1103 w 10070"/>
                <a:gd name="connsiteY7" fmla="*/ 3847 h 10000"/>
                <a:gd name="connsiteX8" fmla="*/ 1517 w 10070"/>
                <a:gd name="connsiteY8" fmla="*/ 3124 h 10000"/>
                <a:gd name="connsiteX9" fmla="*/ 2207 w 10070"/>
                <a:gd name="connsiteY9" fmla="*/ 2347 h 10000"/>
                <a:gd name="connsiteX10" fmla="*/ 2621 w 10070"/>
                <a:gd name="connsiteY10" fmla="*/ 2046 h 10000"/>
                <a:gd name="connsiteX11" fmla="*/ 3140 w 10070"/>
                <a:gd name="connsiteY11" fmla="*/ 1753 h 10000"/>
                <a:gd name="connsiteX12" fmla="*/ 3793 w 10070"/>
                <a:gd name="connsiteY12" fmla="*/ 1419 h 10000"/>
                <a:gd name="connsiteX13" fmla="*/ 4345 w 10070"/>
                <a:gd name="connsiteY13" fmla="*/ 1201 h 10000"/>
                <a:gd name="connsiteX14" fmla="*/ 4759 w 10070"/>
                <a:gd name="connsiteY14" fmla="*/ 1023 h 10000"/>
                <a:gd name="connsiteX15" fmla="*/ 5310 w 10070"/>
                <a:gd name="connsiteY15" fmla="*/ 900 h 10000"/>
                <a:gd name="connsiteX16" fmla="*/ 5724 w 10070"/>
                <a:gd name="connsiteY16" fmla="*/ 819 h 10000"/>
                <a:gd name="connsiteX17" fmla="*/ 6414 w 10070"/>
                <a:gd name="connsiteY17" fmla="*/ 778 h 10000"/>
                <a:gd name="connsiteX18" fmla="*/ 6828 w 10070"/>
                <a:gd name="connsiteY18" fmla="*/ 778 h 10000"/>
                <a:gd name="connsiteX19" fmla="*/ 7241 w 10070"/>
                <a:gd name="connsiteY19" fmla="*/ 819 h 10000"/>
                <a:gd name="connsiteX20" fmla="*/ 7655 w 10070"/>
                <a:gd name="connsiteY20" fmla="*/ 859 h 10000"/>
                <a:gd name="connsiteX21" fmla="*/ 8483 w 10070"/>
                <a:gd name="connsiteY21" fmla="*/ 1119 h 10000"/>
                <a:gd name="connsiteX22" fmla="*/ 9024 w 10070"/>
                <a:gd name="connsiteY22" fmla="*/ 1402 h 10000"/>
                <a:gd name="connsiteX23" fmla="*/ 9480 w 10070"/>
                <a:gd name="connsiteY23" fmla="*/ 1683 h 10000"/>
                <a:gd name="connsiteX24" fmla="*/ 9699 w 10070"/>
                <a:gd name="connsiteY24" fmla="*/ 1395 h 10000"/>
                <a:gd name="connsiteX25" fmla="*/ 9592 w 10070"/>
                <a:gd name="connsiteY25" fmla="*/ 1213 h 10000"/>
                <a:gd name="connsiteX26" fmla="*/ 10000 w 10070"/>
                <a:gd name="connsiteY26" fmla="*/ 1023 h 10000"/>
                <a:gd name="connsiteX27" fmla="*/ 9489 w 10070"/>
                <a:gd name="connsiteY27" fmla="*/ 617 h 10000"/>
                <a:gd name="connsiteX28" fmla="*/ 8759 w 10070"/>
                <a:gd name="connsiteY28" fmla="*/ 423 h 10000"/>
                <a:gd name="connsiteX29" fmla="*/ 8345 w 10070"/>
                <a:gd name="connsiteY29" fmla="*/ 259 h 10000"/>
                <a:gd name="connsiteX30" fmla="*/ 7793 w 10070"/>
                <a:gd name="connsiteY30" fmla="*/ 136 h 10000"/>
                <a:gd name="connsiteX31" fmla="*/ 7241 w 10070"/>
                <a:gd name="connsiteY31" fmla="*/ 41 h 10000"/>
                <a:gd name="connsiteX32" fmla="*/ 6690 w 10070"/>
                <a:gd name="connsiteY32" fmla="*/ 0 h 10000"/>
                <a:gd name="connsiteX33" fmla="*/ 6138 w 10070"/>
                <a:gd name="connsiteY33" fmla="*/ 0 h 10000"/>
                <a:gd name="connsiteX34" fmla="*/ 5724 w 10070"/>
                <a:gd name="connsiteY34" fmla="*/ 41 h 10000"/>
                <a:gd name="connsiteX35" fmla="*/ 5172 w 10070"/>
                <a:gd name="connsiteY35" fmla="*/ 82 h 10000"/>
                <a:gd name="connsiteX36" fmla="*/ 4483 w 10070"/>
                <a:gd name="connsiteY36" fmla="*/ 218 h 10000"/>
                <a:gd name="connsiteX37" fmla="*/ 3793 w 10070"/>
                <a:gd name="connsiteY37" fmla="*/ 477 h 10000"/>
                <a:gd name="connsiteX38" fmla="*/ 3294 w 10070"/>
                <a:gd name="connsiteY38" fmla="*/ 671 h 10000"/>
                <a:gd name="connsiteX39" fmla="*/ 2759 w 10070"/>
                <a:gd name="connsiteY39" fmla="*/ 982 h 10000"/>
                <a:gd name="connsiteX40" fmla="*/ 2069 w 10070"/>
                <a:gd name="connsiteY40" fmla="*/ 1501 h 10000"/>
                <a:gd name="connsiteX41" fmla="*/ 1517 w 10070"/>
                <a:gd name="connsiteY41" fmla="*/ 2101 h 10000"/>
                <a:gd name="connsiteX42" fmla="*/ 1103 w 10070"/>
                <a:gd name="connsiteY42" fmla="*/ 2647 h 10000"/>
                <a:gd name="connsiteX43" fmla="*/ 690 w 10070"/>
                <a:gd name="connsiteY43" fmla="*/ 3247 h 10000"/>
                <a:gd name="connsiteX44" fmla="*/ 414 w 10070"/>
                <a:gd name="connsiteY44" fmla="*/ 3806 h 10000"/>
                <a:gd name="connsiteX45" fmla="*/ 276 w 10070"/>
                <a:gd name="connsiteY45" fmla="*/ 4407 h 10000"/>
                <a:gd name="connsiteX46" fmla="*/ 138 w 10070"/>
                <a:gd name="connsiteY46" fmla="*/ 5130 h 10000"/>
                <a:gd name="connsiteX47" fmla="*/ 0 w 10070"/>
                <a:gd name="connsiteY47" fmla="*/ 5894 h 10000"/>
                <a:gd name="connsiteX48" fmla="*/ 0 w 10070"/>
                <a:gd name="connsiteY48" fmla="*/ 6330 h 10000"/>
                <a:gd name="connsiteX49" fmla="*/ 138 w 10070"/>
                <a:gd name="connsiteY49" fmla="*/ 7094 h 10000"/>
                <a:gd name="connsiteX50" fmla="*/ 552 w 10070"/>
                <a:gd name="connsiteY50" fmla="*/ 7817 h 10000"/>
                <a:gd name="connsiteX51" fmla="*/ 828 w 10070"/>
                <a:gd name="connsiteY51" fmla="*/ 8499 h 10000"/>
                <a:gd name="connsiteX52" fmla="*/ 1241 w 10070"/>
                <a:gd name="connsiteY52" fmla="*/ 9195 h 10000"/>
                <a:gd name="connsiteX53" fmla="*/ 1793 w 10070"/>
                <a:gd name="connsiteY53" fmla="*/ 9918 h 10000"/>
                <a:gd name="connsiteX54" fmla="*/ 1793 w 10070"/>
                <a:gd name="connsiteY54" fmla="*/ 10000 h 10000"/>
                <a:gd name="connsiteX55" fmla="*/ 414 w 10070"/>
                <a:gd name="connsiteY55" fmla="*/ 7435 h 10000"/>
                <a:gd name="connsiteX0" fmla="*/ 414 w 10070"/>
                <a:gd name="connsiteY0" fmla="*/ 7435 h 10000"/>
                <a:gd name="connsiteX1" fmla="*/ 276 w 10070"/>
                <a:gd name="connsiteY1" fmla="*/ 7312 h 10000"/>
                <a:gd name="connsiteX2" fmla="*/ 276 w 10070"/>
                <a:gd name="connsiteY2" fmla="*/ 6712 h 10000"/>
                <a:gd name="connsiteX3" fmla="*/ 138 w 10070"/>
                <a:gd name="connsiteY3" fmla="*/ 6112 h 10000"/>
                <a:gd name="connsiteX4" fmla="*/ 276 w 10070"/>
                <a:gd name="connsiteY4" fmla="*/ 5512 h 10000"/>
                <a:gd name="connsiteX5" fmla="*/ 552 w 10070"/>
                <a:gd name="connsiteY5" fmla="*/ 4911 h 10000"/>
                <a:gd name="connsiteX6" fmla="*/ 690 w 10070"/>
                <a:gd name="connsiteY6" fmla="*/ 4611 h 10000"/>
                <a:gd name="connsiteX7" fmla="*/ 1103 w 10070"/>
                <a:gd name="connsiteY7" fmla="*/ 3847 h 10000"/>
                <a:gd name="connsiteX8" fmla="*/ 1517 w 10070"/>
                <a:gd name="connsiteY8" fmla="*/ 3124 h 10000"/>
                <a:gd name="connsiteX9" fmla="*/ 2207 w 10070"/>
                <a:gd name="connsiteY9" fmla="*/ 2347 h 10000"/>
                <a:gd name="connsiteX10" fmla="*/ 2621 w 10070"/>
                <a:gd name="connsiteY10" fmla="*/ 2046 h 10000"/>
                <a:gd name="connsiteX11" fmla="*/ 3140 w 10070"/>
                <a:gd name="connsiteY11" fmla="*/ 1753 h 10000"/>
                <a:gd name="connsiteX12" fmla="*/ 3793 w 10070"/>
                <a:gd name="connsiteY12" fmla="*/ 1419 h 10000"/>
                <a:gd name="connsiteX13" fmla="*/ 4345 w 10070"/>
                <a:gd name="connsiteY13" fmla="*/ 1201 h 10000"/>
                <a:gd name="connsiteX14" fmla="*/ 4759 w 10070"/>
                <a:gd name="connsiteY14" fmla="*/ 1023 h 10000"/>
                <a:gd name="connsiteX15" fmla="*/ 5310 w 10070"/>
                <a:gd name="connsiteY15" fmla="*/ 900 h 10000"/>
                <a:gd name="connsiteX16" fmla="*/ 5724 w 10070"/>
                <a:gd name="connsiteY16" fmla="*/ 819 h 10000"/>
                <a:gd name="connsiteX17" fmla="*/ 6414 w 10070"/>
                <a:gd name="connsiteY17" fmla="*/ 778 h 10000"/>
                <a:gd name="connsiteX18" fmla="*/ 6828 w 10070"/>
                <a:gd name="connsiteY18" fmla="*/ 778 h 10000"/>
                <a:gd name="connsiteX19" fmla="*/ 7241 w 10070"/>
                <a:gd name="connsiteY19" fmla="*/ 819 h 10000"/>
                <a:gd name="connsiteX20" fmla="*/ 7655 w 10070"/>
                <a:gd name="connsiteY20" fmla="*/ 859 h 10000"/>
                <a:gd name="connsiteX21" fmla="*/ 8483 w 10070"/>
                <a:gd name="connsiteY21" fmla="*/ 1119 h 10000"/>
                <a:gd name="connsiteX22" fmla="*/ 9024 w 10070"/>
                <a:gd name="connsiteY22" fmla="*/ 1402 h 10000"/>
                <a:gd name="connsiteX23" fmla="*/ 9480 w 10070"/>
                <a:gd name="connsiteY23" fmla="*/ 1683 h 10000"/>
                <a:gd name="connsiteX24" fmla="*/ 9699 w 10070"/>
                <a:gd name="connsiteY24" fmla="*/ 1395 h 10000"/>
                <a:gd name="connsiteX25" fmla="*/ 9592 w 10070"/>
                <a:gd name="connsiteY25" fmla="*/ 1213 h 10000"/>
                <a:gd name="connsiteX26" fmla="*/ 10000 w 10070"/>
                <a:gd name="connsiteY26" fmla="*/ 1023 h 10000"/>
                <a:gd name="connsiteX27" fmla="*/ 9489 w 10070"/>
                <a:gd name="connsiteY27" fmla="*/ 617 h 10000"/>
                <a:gd name="connsiteX28" fmla="*/ 8838 w 10070"/>
                <a:gd name="connsiteY28" fmla="*/ 363 h 10000"/>
                <a:gd name="connsiteX29" fmla="*/ 8345 w 10070"/>
                <a:gd name="connsiteY29" fmla="*/ 259 h 10000"/>
                <a:gd name="connsiteX30" fmla="*/ 7793 w 10070"/>
                <a:gd name="connsiteY30" fmla="*/ 136 h 10000"/>
                <a:gd name="connsiteX31" fmla="*/ 7241 w 10070"/>
                <a:gd name="connsiteY31" fmla="*/ 41 h 10000"/>
                <a:gd name="connsiteX32" fmla="*/ 6690 w 10070"/>
                <a:gd name="connsiteY32" fmla="*/ 0 h 10000"/>
                <a:gd name="connsiteX33" fmla="*/ 6138 w 10070"/>
                <a:gd name="connsiteY33" fmla="*/ 0 h 10000"/>
                <a:gd name="connsiteX34" fmla="*/ 5724 w 10070"/>
                <a:gd name="connsiteY34" fmla="*/ 41 h 10000"/>
                <a:gd name="connsiteX35" fmla="*/ 5172 w 10070"/>
                <a:gd name="connsiteY35" fmla="*/ 82 h 10000"/>
                <a:gd name="connsiteX36" fmla="*/ 4483 w 10070"/>
                <a:gd name="connsiteY36" fmla="*/ 218 h 10000"/>
                <a:gd name="connsiteX37" fmla="*/ 3793 w 10070"/>
                <a:gd name="connsiteY37" fmla="*/ 477 h 10000"/>
                <a:gd name="connsiteX38" fmla="*/ 3294 w 10070"/>
                <a:gd name="connsiteY38" fmla="*/ 671 h 10000"/>
                <a:gd name="connsiteX39" fmla="*/ 2759 w 10070"/>
                <a:gd name="connsiteY39" fmla="*/ 982 h 10000"/>
                <a:gd name="connsiteX40" fmla="*/ 2069 w 10070"/>
                <a:gd name="connsiteY40" fmla="*/ 1501 h 10000"/>
                <a:gd name="connsiteX41" fmla="*/ 1517 w 10070"/>
                <a:gd name="connsiteY41" fmla="*/ 2101 h 10000"/>
                <a:gd name="connsiteX42" fmla="*/ 1103 w 10070"/>
                <a:gd name="connsiteY42" fmla="*/ 2647 h 10000"/>
                <a:gd name="connsiteX43" fmla="*/ 690 w 10070"/>
                <a:gd name="connsiteY43" fmla="*/ 3247 h 10000"/>
                <a:gd name="connsiteX44" fmla="*/ 414 w 10070"/>
                <a:gd name="connsiteY44" fmla="*/ 3806 h 10000"/>
                <a:gd name="connsiteX45" fmla="*/ 276 w 10070"/>
                <a:gd name="connsiteY45" fmla="*/ 4407 h 10000"/>
                <a:gd name="connsiteX46" fmla="*/ 138 w 10070"/>
                <a:gd name="connsiteY46" fmla="*/ 5130 h 10000"/>
                <a:gd name="connsiteX47" fmla="*/ 0 w 10070"/>
                <a:gd name="connsiteY47" fmla="*/ 5894 h 10000"/>
                <a:gd name="connsiteX48" fmla="*/ 0 w 10070"/>
                <a:gd name="connsiteY48" fmla="*/ 6330 h 10000"/>
                <a:gd name="connsiteX49" fmla="*/ 138 w 10070"/>
                <a:gd name="connsiteY49" fmla="*/ 7094 h 10000"/>
                <a:gd name="connsiteX50" fmla="*/ 552 w 10070"/>
                <a:gd name="connsiteY50" fmla="*/ 7817 h 10000"/>
                <a:gd name="connsiteX51" fmla="*/ 828 w 10070"/>
                <a:gd name="connsiteY51" fmla="*/ 8499 h 10000"/>
                <a:gd name="connsiteX52" fmla="*/ 1241 w 10070"/>
                <a:gd name="connsiteY52" fmla="*/ 9195 h 10000"/>
                <a:gd name="connsiteX53" fmla="*/ 1793 w 10070"/>
                <a:gd name="connsiteY53" fmla="*/ 9918 h 10000"/>
                <a:gd name="connsiteX54" fmla="*/ 1793 w 10070"/>
                <a:gd name="connsiteY54" fmla="*/ 10000 h 10000"/>
                <a:gd name="connsiteX55" fmla="*/ 414 w 10070"/>
                <a:gd name="connsiteY55" fmla="*/ 7435 h 10000"/>
                <a:gd name="connsiteX0" fmla="*/ 414 w 10466"/>
                <a:gd name="connsiteY0" fmla="*/ 7435 h 10000"/>
                <a:gd name="connsiteX1" fmla="*/ 276 w 10466"/>
                <a:gd name="connsiteY1" fmla="*/ 7312 h 10000"/>
                <a:gd name="connsiteX2" fmla="*/ 276 w 10466"/>
                <a:gd name="connsiteY2" fmla="*/ 6712 h 10000"/>
                <a:gd name="connsiteX3" fmla="*/ 138 w 10466"/>
                <a:gd name="connsiteY3" fmla="*/ 6112 h 10000"/>
                <a:gd name="connsiteX4" fmla="*/ 276 w 10466"/>
                <a:gd name="connsiteY4" fmla="*/ 5512 h 10000"/>
                <a:gd name="connsiteX5" fmla="*/ 552 w 10466"/>
                <a:gd name="connsiteY5" fmla="*/ 4911 h 10000"/>
                <a:gd name="connsiteX6" fmla="*/ 690 w 10466"/>
                <a:gd name="connsiteY6" fmla="*/ 4611 h 10000"/>
                <a:gd name="connsiteX7" fmla="*/ 1103 w 10466"/>
                <a:gd name="connsiteY7" fmla="*/ 3847 h 10000"/>
                <a:gd name="connsiteX8" fmla="*/ 1517 w 10466"/>
                <a:gd name="connsiteY8" fmla="*/ 3124 h 10000"/>
                <a:gd name="connsiteX9" fmla="*/ 2207 w 10466"/>
                <a:gd name="connsiteY9" fmla="*/ 2347 h 10000"/>
                <a:gd name="connsiteX10" fmla="*/ 2621 w 10466"/>
                <a:gd name="connsiteY10" fmla="*/ 2046 h 10000"/>
                <a:gd name="connsiteX11" fmla="*/ 3140 w 10466"/>
                <a:gd name="connsiteY11" fmla="*/ 1753 h 10000"/>
                <a:gd name="connsiteX12" fmla="*/ 3793 w 10466"/>
                <a:gd name="connsiteY12" fmla="*/ 1419 h 10000"/>
                <a:gd name="connsiteX13" fmla="*/ 4345 w 10466"/>
                <a:gd name="connsiteY13" fmla="*/ 1201 h 10000"/>
                <a:gd name="connsiteX14" fmla="*/ 4759 w 10466"/>
                <a:gd name="connsiteY14" fmla="*/ 1023 h 10000"/>
                <a:gd name="connsiteX15" fmla="*/ 5310 w 10466"/>
                <a:gd name="connsiteY15" fmla="*/ 900 h 10000"/>
                <a:gd name="connsiteX16" fmla="*/ 5724 w 10466"/>
                <a:gd name="connsiteY16" fmla="*/ 819 h 10000"/>
                <a:gd name="connsiteX17" fmla="*/ 6414 w 10466"/>
                <a:gd name="connsiteY17" fmla="*/ 778 h 10000"/>
                <a:gd name="connsiteX18" fmla="*/ 6828 w 10466"/>
                <a:gd name="connsiteY18" fmla="*/ 778 h 10000"/>
                <a:gd name="connsiteX19" fmla="*/ 7241 w 10466"/>
                <a:gd name="connsiteY19" fmla="*/ 819 h 10000"/>
                <a:gd name="connsiteX20" fmla="*/ 7655 w 10466"/>
                <a:gd name="connsiteY20" fmla="*/ 859 h 10000"/>
                <a:gd name="connsiteX21" fmla="*/ 8483 w 10466"/>
                <a:gd name="connsiteY21" fmla="*/ 1119 h 10000"/>
                <a:gd name="connsiteX22" fmla="*/ 9024 w 10466"/>
                <a:gd name="connsiteY22" fmla="*/ 1402 h 10000"/>
                <a:gd name="connsiteX23" fmla="*/ 9480 w 10466"/>
                <a:gd name="connsiteY23" fmla="*/ 1683 h 10000"/>
                <a:gd name="connsiteX24" fmla="*/ 9699 w 10466"/>
                <a:gd name="connsiteY24" fmla="*/ 1395 h 10000"/>
                <a:gd name="connsiteX25" fmla="*/ 9592 w 10466"/>
                <a:gd name="connsiteY25" fmla="*/ 1213 h 10000"/>
                <a:gd name="connsiteX26" fmla="*/ 10396 w 10466"/>
                <a:gd name="connsiteY26" fmla="*/ 1071 h 10000"/>
                <a:gd name="connsiteX27" fmla="*/ 9489 w 10466"/>
                <a:gd name="connsiteY27" fmla="*/ 617 h 10000"/>
                <a:gd name="connsiteX28" fmla="*/ 8838 w 10466"/>
                <a:gd name="connsiteY28" fmla="*/ 363 h 10000"/>
                <a:gd name="connsiteX29" fmla="*/ 8345 w 10466"/>
                <a:gd name="connsiteY29" fmla="*/ 259 h 10000"/>
                <a:gd name="connsiteX30" fmla="*/ 7793 w 10466"/>
                <a:gd name="connsiteY30" fmla="*/ 136 h 10000"/>
                <a:gd name="connsiteX31" fmla="*/ 7241 w 10466"/>
                <a:gd name="connsiteY31" fmla="*/ 41 h 10000"/>
                <a:gd name="connsiteX32" fmla="*/ 6690 w 10466"/>
                <a:gd name="connsiteY32" fmla="*/ 0 h 10000"/>
                <a:gd name="connsiteX33" fmla="*/ 6138 w 10466"/>
                <a:gd name="connsiteY33" fmla="*/ 0 h 10000"/>
                <a:gd name="connsiteX34" fmla="*/ 5724 w 10466"/>
                <a:gd name="connsiteY34" fmla="*/ 41 h 10000"/>
                <a:gd name="connsiteX35" fmla="*/ 5172 w 10466"/>
                <a:gd name="connsiteY35" fmla="*/ 82 h 10000"/>
                <a:gd name="connsiteX36" fmla="*/ 4483 w 10466"/>
                <a:gd name="connsiteY36" fmla="*/ 218 h 10000"/>
                <a:gd name="connsiteX37" fmla="*/ 3793 w 10466"/>
                <a:gd name="connsiteY37" fmla="*/ 477 h 10000"/>
                <a:gd name="connsiteX38" fmla="*/ 3294 w 10466"/>
                <a:gd name="connsiteY38" fmla="*/ 671 h 10000"/>
                <a:gd name="connsiteX39" fmla="*/ 2759 w 10466"/>
                <a:gd name="connsiteY39" fmla="*/ 982 h 10000"/>
                <a:gd name="connsiteX40" fmla="*/ 2069 w 10466"/>
                <a:gd name="connsiteY40" fmla="*/ 1501 h 10000"/>
                <a:gd name="connsiteX41" fmla="*/ 1517 w 10466"/>
                <a:gd name="connsiteY41" fmla="*/ 2101 h 10000"/>
                <a:gd name="connsiteX42" fmla="*/ 1103 w 10466"/>
                <a:gd name="connsiteY42" fmla="*/ 2647 h 10000"/>
                <a:gd name="connsiteX43" fmla="*/ 690 w 10466"/>
                <a:gd name="connsiteY43" fmla="*/ 3247 h 10000"/>
                <a:gd name="connsiteX44" fmla="*/ 414 w 10466"/>
                <a:gd name="connsiteY44" fmla="*/ 3806 h 10000"/>
                <a:gd name="connsiteX45" fmla="*/ 276 w 10466"/>
                <a:gd name="connsiteY45" fmla="*/ 4407 h 10000"/>
                <a:gd name="connsiteX46" fmla="*/ 138 w 10466"/>
                <a:gd name="connsiteY46" fmla="*/ 5130 h 10000"/>
                <a:gd name="connsiteX47" fmla="*/ 0 w 10466"/>
                <a:gd name="connsiteY47" fmla="*/ 5894 h 10000"/>
                <a:gd name="connsiteX48" fmla="*/ 0 w 10466"/>
                <a:gd name="connsiteY48" fmla="*/ 6330 h 10000"/>
                <a:gd name="connsiteX49" fmla="*/ 138 w 10466"/>
                <a:gd name="connsiteY49" fmla="*/ 7094 h 10000"/>
                <a:gd name="connsiteX50" fmla="*/ 552 w 10466"/>
                <a:gd name="connsiteY50" fmla="*/ 7817 h 10000"/>
                <a:gd name="connsiteX51" fmla="*/ 828 w 10466"/>
                <a:gd name="connsiteY51" fmla="*/ 8499 h 10000"/>
                <a:gd name="connsiteX52" fmla="*/ 1241 w 10466"/>
                <a:gd name="connsiteY52" fmla="*/ 9195 h 10000"/>
                <a:gd name="connsiteX53" fmla="*/ 1793 w 10466"/>
                <a:gd name="connsiteY53" fmla="*/ 9918 h 10000"/>
                <a:gd name="connsiteX54" fmla="*/ 1793 w 10466"/>
                <a:gd name="connsiteY54" fmla="*/ 10000 h 10000"/>
                <a:gd name="connsiteX55" fmla="*/ 414 w 10466"/>
                <a:gd name="connsiteY55" fmla="*/ 7435 h 10000"/>
                <a:gd name="connsiteX0" fmla="*/ 414 w 10466"/>
                <a:gd name="connsiteY0" fmla="*/ 7435 h 10000"/>
                <a:gd name="connsiteX1" fmla="*/ 276 w 10466"/>
                <a:gd name="connsiteY1" fmla="*/ 7312 h 10000"/>
                <a:gd name="connsiteX2" fmla="*/ 276 w 10466"/>
                <a:gd name="connsiteY2" fmla="*/ 6712 h 10000"/>
                <a:gd name="connsiteX3" fmla="*/ 138 w 10466"/>
                <a:gd name="connsiteY3" fmla="*/ 6112 h 10000"/>
                <a:gd name="connsiteX4" fmla="*/ 276 w 10466"/>
                <a:gd name="connsiteY4" fmla="*/ 5512 h 10000"/>
                <a:gd name="connsiteX5" fmla="*/ 552 w 10466"/>
                <a:gd name="connsiteY5" fmla="*/ 4911 h 10000"/>
                <a:gd name="connsiteX6" fmla="*/ 690 w 10466"/>
                <a:gd name="connsiteY6" fmla="*/ 4611 h 10000"/>
                <a:gd name="connsiteX7" fmla="*/ 1103 w 10466"/>
                <a:gd name="connsiteY7" fmla="*/ 3847 h 10000"/>
                <a:gd name="connsiteX8" fmla="*/ 1517 w 10466"/>
                <a:gd name="connsiteY8" fmla="*/ 3124 h 10000"/>
                <a:gd name="connsiteX9" fmla="*/ 2207 w 10466"/>
                <a:gd name="connsiteY9" fmla="*/ 2347 h 10000"/>
                <a:gd name="connsiteX10" fmla="*/ 2621 w 10466"/>
                <a:gd name="connsiteY10" fmla="*/ 2046 h 10000"/>
                <a:gd name="connsiteX11" fmla="*/ 3140 w 10466"/>
                <a:gd name="connsiteY11" fmla="*/ 1753 h 10000"/>
                <a:gd name="connsiteX12" fmla="*/ 3793 w 10466"/>
                <a:gd name="connsiteY12" fmla="*/ 1419 h 10000"/>
                <a:gd name="connsiteX13" fmla="*/ 4345 w 10466"/>
                <a:gd name="connsiteY13" fmla="*/ 1201 h 10000"/>
                <a:gd name="connsiteX14" fmla="*/ 4759 w 10466"/>
                <a:gd name="connsiteY14" fmla="*/ 1023 h 10000"/>
                <a:gd name="connsiteX15" fmla="*/ 5310 w 10466"/>
                <a:gd name="connsiteY15" fmla="*/ 900 h 10000"/>
                <a:gd name="connsiteX16" fmla="*/ 5724 w 10466"/>
                <a:gd name="connsiteY16" fmla="*/ 819 h 10000"/>
                <a:gd name="connsiteX17" fmla="*/ 6414 w 10466"/>
                <a:gd name="connsiteY17" fmla="*/ 778 h 10000"/>
                <a:gd name="connsiteX18" fmla="*/ 6828 w 10466"/>
                <a:gd name="connsiteY18" fmla="*/ 778 h 10000"/>
                <a:gd name="connsiteX19" fmla="*/ 7241 w 10466"/>
                <a:gd name="connsiteY19" fmla="*/ 819 h 10000"/>
                <a:gd name="connsiteX20" fmla="*/ 7655 w 10466"/>
                <a:gd name="connsiteY20" fmla="*/ 859 h 10000"/>
                <a:gd name="connsiteX21" fmla="*/ 8483 w 10466"/>
                <a:gd name="connsiteY21" fmla="*/ 1119 h 10000"/>
                <a:gd name="connsiteX22" fmla="*/ 9024 w 10466"/>
                <a:gd name="connsiteY22" fmla="*/ 1402 h 10000"/>
                <a:gd name="connsiteX23" fmla="*/ 9480 w 10466"/>
                <a:gd name="connsiteY23" fmla="*/ 1683 h 10000"/>
                <a:gd name="connsiteX24" fmla="*/ 9435 w 10466"/>
                <a:gd name="connsiteY24" fmla="*/ 1395 h 10000"/>
                <a:gd name="connsiteX25" fmla="*/ 9592 w 10466"/>
                <a:gd name="connsiteY25" fmla="*/ 1213 h 10000"/>
                <a:gd name="connsiteX26" fmla="*/ 10396 w 10466"/>
                <a:gd name="connsiteY26" fmla="*/ 1071 h 10000"/>
                <a:gd name="connsiteX27" fmla="*/ 9489 w 10466"/>
                <a:gd name="connsiteY27" fmla="*/ 617 h 10000"/>
                <a:gd name="connsiteX28" fmla="*/ 8838 w 10466"/>
                <a:gd name="connsiteY28" fmla="*/ 363 h 10000"/>
                <a:gd name="connsiteX29" fmla="*/ 8345 w 10466"/>
                <a:gd name="connsiteY29" fmla="*/ 259 h 10000"/>
                <a:gd name="connsiteX30" fmla="*/ 7793 w 10466"/>
                <a:gd name="connsiteY30" fmla="*/ 136 h 10000"/>
                <a:gd name="connsiteX31" fmla="*/ 7241 w 10466"/>
                <a:gd name="connsiteY31" fmla="*/ 41 h 10000"/>
                <a:gd name="connsiteX32" fmla="*/ 6690 w 10466"/>
                <a:gd name="connsiteY32" fmla="*/ 0 h 10000"/>
                <a:gd name="connsiteX33" fmla="*/ 6138 w 10466"/>
                <a:gd name="connsiteY33" fmla="*/ 0 h 10000"/>
                <a:gd name="connsiteX34" fmla="*/ 5724 w 10466"/>
                <a:gd name="connsiteY34" fmla="*/ 41 h 10000"/>
                <a:gd name="connsiteX35" fmla="*/ 5172 w 10466"/>
                <a:gd name="connsiteY35" fmla="*/ 82 h 10000"/>
                <a:gd name="connsiteX36" fmla="*/ 4483 w 10466"/>
                <a:gd name="connsiteY36" fmla="*/ 218 h 10000"/>
                <a:gd name="connsiteX37" fmla="*/ 3793 w 10466"/>
                <a:gd name="connsiteY37" fmla="*/ 477 h 10000"/>
                <a:gd name="connsiteX38" fmla="*/ 3294 w 10466"/>
                <a:gd name="connsiteY38" fmla="*/ 671 h 10000"/>
                <a:gd name="connsiteX39" fmla="*/ 2759 w 10466"/>
                <a:gd name="connsiteY39" fmla="*/ 982 h 10000"/>
                <a:gd name="connsiteX40" fmla="*/ 2069 w 10466"/>
                <a:gd name="connsiteY40" fmla="*/ 1501 h 10000"/>
                <a:gd name="connsiteX41" fmla="*/ 1517 w 10466"/>
                <a:gd name="connsiteY41" fmla="*/ 2101 h 10000"/>
                <a:gd name="connsiteX42" fmla="*/ 1103 w 10466"/>
                <a:gd name="connsiteY42" fmla="*/ 2647 h 10000"/>
                <a:gd name="connsiteX43" fmla="*/ 690 w 10466"/>
                <a:gd name="connsiteY43" fmla="*/ 3247 h 10000"/>
                <a:gd name="connsiteX44" fmla="*/ 414 w 10466"/>
                <a:gd name="connsiteY44" fmla="*/ 3806 h 10000"/>
                <a:gd name="connsiteX45" fmla="*/ 276 w 10466"/>
                <a:gd name="connsiteY45" fmla="*/ 4407 h 10000"/>
                <a:gd name="connsiteX46" fmla="*/ 138 w 10466"/>
                <a:gd name="connsiteY46" fmla="*/ 5130 h 10000"/>
                <a:gd name="connsiteX47" fmla="*/ 0 w 10466"/>
                <a:gd name="connsiteY47" fmla="*/ 5894 h 10000"/>
                <a:gd name="connsiteX48" fmla="*/ 0 w 10466"/>
                <a:gd name="connsiteY48" fmla="*/ 6330 h 10000"/>
                <a:gd name="connsiteX49" fmla="*/ 138 w 10466"/>
                <a:gd name="connsiteY49" fmla="*/ 7094 h 10000"/>
                <a:gd name="connsiteX50" fmla="*/ 552 w 10466"/>
                <a:gd name="connsiteY50" fmla="*/ 7817 h 10000"/>
                <a:gd name="connsiteX51" fmla="*/ 828 w 10466"/>
                <a:gd name="connsiteY51" fmla="*/ 8499 h 10000"/>
                <a:gd name="connsiteX52" fmla="*/ 1241 w 10466"/>
                <a:gd name="connsiteY52" fmla="*/ 9195 h 10000"/>
                <a:gd name="connsiteX53" fmla="*/ 1793 w 10466"/>
                <a:gd name="connsiteY53" fmla="*/ 9918 h 10000"/>
                <a:gd name="connsiteX54" fmla="*/ 1793 w 10466"/>
                <a:gd name="connsiteY54" fmla="*/ 10000 h 10000"/>
                <a:gd name="connsiteX55" fmla="*/ 414 w 10466"/>
                <a:gd name="connsiteY55" fmla="*/ 7435 h 10000"/>
                <a:gd name="connsiteX0" fmla="*/ 414 w 10466"/>
                <a:gd name="connsiteY0" fmla="*/ 7435 h 10000"/>
                <a:gd name="connsiteX1" fmla="*/ 276 w 10466"/>
                <a:gd name="connsiteY1" fmla="*/ 7312 h 10000"/>
                <a:gd name="connsiteX2" fmla="*/ 276 w 10466"/>
                <a:gd name="connsiteY2" fmla="*/ 6712 h 10000"/>
                <a:gd name="connsiteX3" fmla="*/ 138 w 10466"/>
                <a:gd name="connsiteY3" fmla="*/ 6112 h 10000"/>
                <a:gd name="connsiteX4" fmla="*/ 276 w 10466"/>
                <a:gd name="connsiteY4" fmla="*/ 5512 h 10000"/>
                <a:gd name="connsiteX5" fmla="*/ 552 w 10466"/>
                <a:gd name="connsiteY5" fmla="*/ 4911 h 10000"/>
                <a:gd name="connsiteX6" fmla="*/ 690 w 10466"/>
                <a:gd name="connsiteY6" fmla="*/ 4611 h 10000"/>
                <a:gd name="connsiteX7" fmla="*/ 1103 w 10466"/>
                <a:gd name="connsiteY7" fmla="*/ 3847 h 10000"/>
                <a:gd name="connsiteX8" fmla="*/ 1517 w 10466"/>
                <a:gd name="connsiteY8" fmla="*/ 3124 h 10000"/>
                <a:gd name="connsiteX9" fmla="*/ 2207 w 10466"/>
                <a:gd name="connsiteY9" fmla="*/ 2347 h 10000"/>
                <a:gd name="connsiteX10" fmla="*/ 2621 w 10466"/>
                <a:gd name="connsiteY10" fmla="*/ 2046 h 10000"/>
                <a:gd name="connsiteX11" fmla="*/ 3140 w 10466"/>
                <a:gd name="connsiteY11" fmla="*/ 1753 h 10000"/>
                <a:gd name="connsiteX12" fmla="*/ 3793 w 10466"/>
                <a:gd name="connsiteY12" fmla="*/ 1419 h 10000"/>
                <a:gd name="connsiteX13" fmla="*/ 4345 w 10466"/>
                <a:gd name="connsiteY13" fmla="*/ 1201 h 10000"/>
                <a:gd name="connsiteX14" fmla="*/ 4759 w 10466"/>
                <a:gd name="connsiteY14" fmla="*/ 1023 h 10000"/>
                <a:gd name="connsiteX15" fmla="*/ 5310 w 10466"/>
                <a:gd name="connsiteY15" fmla="*/ 900 h 10000"/>
                <a:gd name="connsiteX16" fmla="*/ 5724 w 10466"/>
                <a:gd name="connsiteY16" fmla="*/ 819 h 10000"/>
                <a:gd name="connsiteX17" fmla="*/ 6414 w 10466"/>
                <a:gd name="connsiteY17" fmla="*/ 778 h 10000"/>
                <a:gd name="connsiteX18" fmla="*/ 6828 w 10466"/>
                <a:gd name="connsiteY18" fmla="*/ 778 h 10000"/>
                <a:gd name="connsiteX19" fmla="*/ 7241 w 10466"/>
                <a:gd name="connsiteY19" fmla="*/ 819 h 10000"/>
                <a:gd name="connsiteX20" fmla="*/ 7655 w 10466"/>
                <a:gd name="connsiteY20" fmla="*/ 859 h 10000"/>
                <a:gd name="connsiteX21" fmla="*/ 8483 w 10466"/>
                <a:gd name="connsiteY21" fmla="*/ 1119 h 10000"/>
                <a:gd name="connsiteX22" fmla="*/ 9024 w 10466"/>
                <a:gd name="connsiteY22" fmla="*/ 1402 h 10000"/>
                <a:gd name="connsiteX23" fmla="*/ 9480 w 10466"/>
                <a:gd name="connsiteY23" fmla="*/ 1683 h 10000"/>
                <a:gd name="connsiteX24" fmla="*/ 9435 w 10466"/>
                <a:gd name="connsiteY24" fmla="*/ 1395 h 10000"/>
                <a:gd name="connsiteX25" fmla="*/ 9830 w 10466"/>
                <a:gd name="connsiteY25" fmla="*/ 1129 h 10000"/>
                <a:gd name="connsiteX26" fmla="*/ 10396 w 10466"/>
                <a:gd name="connsiteY26" fmla="*/ 1071 h 10000"/>
                <a:gd name="connsiteX27" fmla="*/ 9489 w 10466"/>
                <a:gd name="connsiteY27" fmla="*/ 617 h 10000"/>
                <a:gd name="connsiteX28" fmla="*/ 8838 w 10466"/>
                <a:gd name="connsiteY28" fmla="*/ 363 h 10000"/>
                <a:gd name="connsiteX29" fmla="*/ 8345 w 10466"/>
                <a:gd name="connsiteY29" fmla="*/ 259 h 10000"/>
                <a:gd name="connsiteX30" fmla="*/ 7793 w 10466"/>
                <a:gd name="connsiteY30" fmla="*/ 136 h 10000"/>
                <a:gd name="connsiteX31" fmla="*/ 7241 w 10466"/>
                <a:gd name="connsiteY31" fmla="*/ 41 h 10000"/>
                <a:gd name="connsiteX32" fmla="*/ 6690 w 10466"/>
                <a:gd name="connsiteY32" fmla="*/ 0 h 10000"/>
                <a:gd name="connsiteX33" fmla="*/ 6138 w 10466"/>
                <a:gd name="connsiteY33" fmla="*/ 0 h 10000"/>
                <a:gd name="connsiteX34" fmla="*/ 5724 w 10466"/>
                <a:gd name="connsiteY34" fmla="*/ 41 h 10000"/>
                <a:gd name="connsiteX35" fmla="*/ 5172 w 10466"/>
                <a:gd name="connsiteY35" fmla="*/ 82 h 10000"/>
                <a:gd name="connsiteX36" fmla="*/ 4483 w 10466"/>
                <a:gd name="connsiteY36" fmla="*/ 218 h 10000"/>
                <a:gd name="connsiteX37" fmla="*/ 3793 w 10466"/>
                <a:gd name="connsiteY37" fmla="*/ 477 h 10000"/>
                <a:gd name="connsiteX38" fmla="*/ 3294 w 10466"/>
                <a:gd name="connsiteY38" fmla="*/ 671 h 10000"/>
                <a:gd name="connsiteX39" fmla="*/ 2759 w 10466"/>
                <a:gd name="connsiteY39" fmla="*/ 982 h 10000"/>
                <a:gd name="connsiteX40" fmla="*/ 2069 w 10466"/>
                <a:gd name="connsiteY40" fmla="*/ 1501 h 10000"/>
                <a:gd name="connsiteX41" fmla="*/ 1517 w 10466"/>
                <a:gd name="connsiteY41" fmla="*/ 2101 h 10000"/>
                <a:gd name="connsiteX42" fmla="*/ 1103 w 10466"/>
                <a:gd name="connsiteY42" fmla="*/ 2647 h 10000"/>
                <a:gd name="connsiteX43" fmla="*/ 690 w 10466"/>
                <a:gd name="connsiteY43" fmla="*/ 3247 h 10000"/>
                <a:gd name="connsiteX44" fmla="*/ 414 w 10466"/>
                <a:gd name="connsiteY44" fmla="*/ 3806 h 10000"/>
                <a:gd name="connsiteX45" fmla="*/ 276 w 10466"/>
                <a:gd name="connsiteY45" fmla="*/ 4407 h 10000"/>
                <a:gd name="connsiteX46" fmla="*/ 138 w 10466"/>
                <a:gd name="connsiteY46" fmla="*/ 5130 h 10000"/>
                <a:gd name="connsiteX47" fmla="*/ 0 w 10466"/>
                <a:gd name="connsiteY47" fmla="*/ 5894 h 10000"/>
                <a:gd name="connsiteX48" fmla="*/ 0 w 10466"/>
                <a:gd name="connsiteY48" fmla="*/ 6330 h 10000"/>
                <a:gd name="connsiteX49" fmla="*/ 138 w 10466"/>
                <a:gd name="connsiteY49" fmla="*/ 7094 h 10000"/>
                <a:gd name="connsiteX50" fmla="*/ 552 w 10466"/>
                <a:gd name="connsiteY50" fmla="*/ 7817 h 10000"/>
                <a:gd name="connsiteX51" fmla="*/ 828 w 10466"/>
                <a:gd name="connsiteY51" fmla="*/ 8499 h 10000"/>
                <a:gd name="connsiteX52" fmla="*/ 1241 w 10466"/>
                <a:gd name="connsiteY52" fmla="*/ 9195 h 10000"/>
                <a:gd name="connsiteX53" fmla="*/ 1793 w 10466"/>
                <a:gd name="connsiteY53" fmla="*/ 9918 h 10000"/>
                <a:gd name="connsiteX54" fmla="*/ 1793 w 10466"/>
                <a:gd name="connsiteY54" fmla="*/ 10000 h 10000"/>
                <a:gd name="connsiteX55" fmla="*/ 414 w 10466"/>
                <a:gd name="connsiteY55" fmla="*/ 7435 h 10000"/>
                <a:gd name="connsiteX0" fmla="*/ 414 w 10466"/>
                <a:gd name="connsiteY0" fmla="*/ 7435 h 10000"/>
                <a:gd name="connsiteX1" fmla="*/ 276 w 10466"/>
                <a:gd name="connsiteY1" fmla="*/ 7312 h 10000"/>
                <a:gd name="connsiteX2" fmla="*/ 276 w 10466"/>
                <a:gd name="connsiteY2" fmla="*/ 6712 h 10000"/>
                <a:gd name="connsiteX3" fmla="*/ 138 w 10466"/>
                <a:gd name="connsiteY3" fmla="*/ 6112 h 10000"/>
                <a:gd name="connsiteX4" fmla="*/ 276 w 10466"/>
                <a:gd name="connsiteY4" fmla="*/ 5512 h 10000"/>
                <a:gd name="connsiteX5" fmla="*/ 552 w 10466"/>
                <a:gd name="connsiteY5" fmla="*/ 4911 h 10000"/>
                <a:gd name="connsiteX6" fmla="*/ 690 w 10466"/>
                <a:gd name="connsiteY6" fmla="*/ 4611 h 10000"/>
                <a:gd name="connsiteX7" fmla="*/ 1103 w 10466"/>
                <a:gd name="connsiteY7" fmla="*/ 3847 h 10000"/>
                <a:gd name="connsiteX8" fmla="*/ 1517 w 10466"/>
                <a:gd name="connsiteY8" fmla="*/ 3124 h 10000"/>
                <a:gd name="connsiteX9" fmla="*/ 2207 w 10466"/>
                <a:gd name="connsiteY9" fmla="*/ 2347 h 10000"/>
                <a:gd name="connsiteX10" fmla="*/ 2621 w 10466"/>
                <a:gd name="connsiteY10" fmla="*/ 2046 h 10000"/>
                <a:gd name="connsiteX11" fmla="*/ 3140 w 10466"/>
                <a:gd name="connsiteY11" fmla="*/ 1753 h 10000"/>
                <a:gd name="connsiteX12" fmla="*/ 3793 w 10466"/>
                <a:gd name="connsiteY12" fmla="*/ 1419 h 10000"/>
                <a:gd name="connsiteX13" fmla="*/ 4345 w 10466"/>
                <a:gd name="connsiteY13" fmla="*/ 1201 h 10000"/>
                <a:gd name="connsiteX14" fmla="*/ 4759 w 10466"/>
                <a:gd name="connsiteY14" fmla="*/ 1023 h 10000"/>
                <a:gd name="connsiteX15" fmla="*/ 5310 w 10466"/>
                <a:gd name="connsiteY15" fmla="*/ 900 h 10000"/>
                <a:gd name="connsiteX16" fmla="*/ 5724 w 10466"/>
                <a:gd name="connsiteY16" fmla="*/ 819 h 10000"/>
                <a:gd name="connsiteX17" fmla="*/ 6414 w 10466"/>
                <a:gd name="connsiteY17" fmla="*/ 778 h 10000"/>
                <a:gd name="connsiteX18" fmla="*/ 6828 w 10466"/>
                <a:gd name="connsiteY18" fmla="*/ 778 h 10000"/>
                <a:gd name="connsiteX19" fmla="*/ 7241 w 10466"/>
                <a:gd name="connsiteY19" fmla="*/ 819 h 10000"/>
                <a:gd name="connsiteX20" fmla="*/ 7655 w 10466"/>
                <a:gd name="connsiteY20" fmla="*/ 859 h 10000"/>
                <a:gd name="connsiteX21" fmla="*/ 8483 w 10466"/>
                <a:gd name="connsiteY21" fmla="*/ 1119 h 10000"/>
                <a:gd name="connsiteX22" fmla="*/ 9024 w 10466"/>
                <a:gd name="connsiteY22" fmla="*/ 1402 h 10000"/>
                <a:gd name="connsiteX23" fmla="*/ 9480 w 10466"/>
                <a:gd name="connsiteY23" fmla="*/ 1683 h 10000"/>
                <a:gd name="connsiteX24" fmla="*/ 9435 w 10466"/>
                <a:gd name="connsiteY24" fmla="*/ 1395 h 10000"/>
                <a:gd name="connsiteX25" fmla="*/ 9830 w 10466"/>
                <a:gd name="connsiteY25" fmla="*/ 1129 h 10000"/>
                <a:gd name="connsiteX26" fmla="*/ 10396 w 10466"/>
                <a:gd name="connsiteY26" fmla="*/ 1071 h 10000"/>
                <a:gd name="connsiteX27" fmla="*/ 9489 w 10466"/>
                <a:gd name="connsiteY27" fmla="*/ 617 h 10000"/>
                <a:gd name="connsiteX28" fmla="*/ 8838 w 10466"/>
                <a:gd name="connsiteY28" fmla="*/ 363 h 10000"/>
                <a:gd name="connsiteX29" fmla="*/ 8345 w 10466"/>
                <a:gd name="connsiteY29" fmla="*/ 259 h 10000"/>
                <a:gd name="connsiteX30" fmla="*/ 7793 w 10466"/>
                <a:gd name="connsiteY30" fmla="*/ 136 h 10000"/>
                <a:gd name="connsiteX31" fmla="*/ 7241 w 10466"/>
                <a:gd name="connsiteY31" fmla="*/ 41 h 10000"/>
                <a:gd name="connsiteX32" fmla="*/ 6690 w 10466"/>
                <a:gd name="connsiteY32" fmla="*/ 0 h 10000"/>
                <a:gd name="connsiteX33" fmla="*/ 6138 w 10466"/>
                <a:gd name="connsiteY33" fmla="*/ 0 h 10000"/>
                <a:gd name="connsiteX34" fmla="*/ 5724 w 10466"/>
                <a:gd name="connsiteY34" fmla="*/ 41 h 10000"/>
                <a:gd name="connsiteX35" fmla="*/ 5172 w 10466"/>
                <a:gd name="connsiteY35" fmla="*/ 82 h 10000"/>
                <a:gd name="connsiteX36" fmla="*/ 4483 w 10466"/>
                <a:gd name="connsiteY36" fmla="*/ 218 h 10000"/>
                <a:gd name="connsiteX37" fmla="*/ 3793 w 10466"/>
                <a:gd name="connsiteY37" fmla="*/ 477 h 10000"/>
                <a:gd name="connsiteX38" fmla="*/ 3294 w 10466"/>
                <a:gd name="connsiteY38" fmla="*/ 671 h 10000"/>
                <a:gd name="connsiteX39" fmla="*/ 2759 w 10466"/>
                <a:gd name="connsiteY39" fmla="*/ 982 h 10000"/>
                <a:gd name="connsiteX40" fmla="*/ 2069 w 10466"/>
                <a:gd name="connsiteY40" fmla="*/ 1501 h 10000"/>
                <a:gd name="connsiteX41" fmla="*/ 1517 w 10466"/>
                <a:gd name="connsiteY41" fmla="*/ 2101 h 10000"/>
                <a:gd name="connsiteX42" fmla="*/ 1103 w 10466"/>
                <a:gd name="connsiteY42" fmla="*/ 2647 h 10000"/>
                <a:gd name="connsiteX43" fmla="*/ 690 w 10466"/>
                <a:gd name="connsiteY43" fmla="*/ 3247 h 10000"/>
                <a:gd name="connsiteX44" fmla="*/ 414 w 10466"/>
                <a:gd name="connsiteY44" fmla="*/ 3806 h 10000"/>
                <a:gd name="connsiteX45" fmla="*/ 276 w 10466"/>
                <a:gd name="connsiteY45" fmla="*/ 4407 h 10000"/>
                <a:gd name="connsiteX46" fmla="*/ 138 w 10466"/>
                <a:gd name="connsiteY46" fmla="*/ 5130 h 10000"/>
                <a:gd name="connsiteX47" fmla="*/ 0 w 10466"/>
                <a:gd name="connsiteY47" fmla="*/ 5894 h 10000"/>
                <a:gd name="connsiteX48" fmla="*/ 0 w 10466"/>
                <a:gd name="connsiteY48" fmla="*/ 6330 h 10000"/>
                <a:gd name="connsiteX49" fmla="*/ 138 w 10466"/>
                <a:gd name="connsiteY49" fmla="*/ 7094 h 10000"/>
                <a:gd name="connsiteX50" fmla="*/ 552 w 10466"/>
                <a:gd name="connsiteY50" fmla="*/ 7817 h 10000"/>
                <a:gd name="connsiteX51" fmla="*/ 828 w 10466"/>
                <a:gd name="connsiteY51" fmla="*/ 8499 h 10000"/>
                <a:gd name="connsiteX52" fmla="*/ 1241 w 10466"/>
                <a:gd name="connsiteY52" fmla="*/ 9195 h 10000"/>
                <a:gd name="connsiteX53" fmla="*/ 1793 w 10466"/>
                <a:gd name="connsiteY53" fmla="*/ 9918 h 10000"/>
                <a:gd name="connsiteX54" fmla="*/ 1793 w 10466"/>
                <a:gd name="connsiteY54" fmla="*/ 10000 h 10000"/>
                <a:gd name="connsiteX55" fmla="*/ 414 w 10466"/>
                <a:gd name="connsiteY55" fmla="*/ 7435 h 10000"/>
                <a:gd name="connsiteX0" fmla="*/ 414 w 10704"/>
                <a:gd name="connsiteY0" fmla="*/ 7435 h 10000"/>
                <a:gd name="connsiteX1" fmla="*/ 276 w 10704"/>
                <a:gd name="connsiteY1" fmla="*/ 7312 h 10000"/>
                <a:gd name="connsiteX2" fmla="*/ 276 w 10704"/>
                <a:gd name="connsiteY2" fmla="*/ 6712 h 10000"/>
                <a:gd name="connsiteX3" fmla="*/ 138 w 10704"/>
                <a:gd name="connsiteY3" fmla="*/ 6112 h 10000"/>
                <a:gd name="connsiteX4" fmla="*/ 276 w 10704"/>
                <a:gd name="connsiteY4" fmla="*/ 5512 h 10000"/>
                <a:gd name="connsiteX5" fmla="*/ 552 w 10704"/>
                <a:gd name="connsiteY5" fmla="*/ 4911 h 10000"/>
                <a:gd name="connsiteX6" fmla="*/ 690 w 10704"/>
                <a:gd name="connsiteY6" fmla="*/ 4611 h 10000"/>
                <a:gd name="connsiteX7" fmla="*/ 1103 w 10704"/>
                <a:gd name="connsiteY7" fmla="*/ 3847 h 10000"/>
                <a:gd name="connsiteX8" fmla="*/ 1517 w 10704"/>
                <a:gd name="connsiteY8" fmla="*/ 3124 h 10000"/>
                <a:gd name="connsiteX9" fmla="*/ 2207 w 10704"/>
                <a:gd name="connsiteY9" fmla="*/ 2347 h 10000"/>
                <a:gd name="connsiteX10" fmla="*/ 2621 w 10704"/>
                <a:gd name="connsiteY10" fmla="*/ 2046 h 10000"/>
                <a:gd name="connsiteX11" fmla="*/ 3140 w 10704"/>
                <a:gd name="connsiteY11" fmla="*/ 1753 h 10000"/>
                <a:gd name="connsiteX12" fmla="*/ 3793 w 10704"/>
                <a:gd name="connsiteY12" fmla="*/ 1419 h 10000"/>
                <a:gd name="connsiteX13" fmla="*/ 4345 w 10704"/>
                <a:gd name="connsiteY13" fmla="*/ 1201 h 10000"/>
                <a:gd name="connsiteX14" fmla="*/ 4759 w 10704"/>
                <a:gd name="connsiteY14" fmla="*/ 1023 h 10000"/>
                <a:gd name="connsiteX15" fmla="*/ 5310 w 10704"/>
                <a:gd name="connsiteY15" fmla="*/ 900 h 10000"/>
                <a:gd name="connsiteX16" fmla="*/ 5724 w 10704"/>
                <a:gd name="connsiteY16" fmla="*/ 819 h 10000"/>
                <a:gd name="connsiteX17" fmla="*/ 6414 w 10704"/>
                <a:gd name="connsiteY17" fmla="*/ 778 h 10000"/>
                <a:gd name="connsiteX18" fmla="*/ 6828 w 10704"/>
                <a:gd name="connsiteY18" fmla="*/ 778 h 10000"/>
                <a:gd name="connsiteX19" fmla="*/ 7241 w 10704"/>
                <a:gd name="connsiteY19" fmla="*/ 819 h 10000"/>
                <a:gd name="connsiteX20" fmla="*/ 7655 w 10704"/>
                <a:gd name="connsiteY20" fmla="*/ 859 h 10000"/>
                <a:gd name="connsiteX21" fmla="*/ 8483 w 10704"/>
                <a:gd name="connsiteY21" fmla="*/ 1119 h 10000"/>
                <a:gd name="connsiteX22" fmla="*/ 9024 w 10704"/>
                <a:gd name="connsiteY22" fmla="*/ 1402 h 10000"/>
                <a:gd name="connsiteX23" fmla="*/ 9480 w 10704"/>
                <a:gd name="connsiteY23" fmla="*/ 1683 h 10000"/>
                <a:gd name="connsiteX24" fmla="*/ 9435 w 10704"/>
                <a:gd name="connsiteY24" fmla="*/ 1395 h 10000"/>
                <a:gd name="connsiteX25" fmla="*/ 9830 w 10704"/>
                <a:gd name="connsiteY25" fmla="*/ 1129 h 10000"/>
                <a:gd name="connsiteX26" fmla="*/ 10634 w 10704"/>
                <a:gd name="connsiteY26" fmla="*/ 1143 h 10000"/>
                <a:gd name="connsiteX27" fmla="*/ 9489 w 10704"/>
                <a:gd name="connsiteY27" fmla="*/ 617 h 10000"/>
                <a:gd name="connsiteX28" fmla="*/ 8838 w 10704"/>
                <a:gd name="connsiteY28" fmla="*/ 363 h 10000"/>
                <a:gd name="connsiteX29" fmla="*/ 8345 w 10704"/>
                <a:gd name="connsiteY29" fmla="*/ 259 h 10000"/>
                <a:gd name="connsiteX30" fmla="*/ 7793 w 10704"/>
                <a:gd name="connsiteY30" fmla="*/ 136 h 10000"/>
                <a:gd name="connsiteX31" fmla="*/ 7241 w 10704"/>
                <a:gd name="connsiteY31" fmla="*/ 41 h 10000"/>
                <a:gd name="connsiteX32" fmla="*/ 6690 w 10704"/>
                <a:gd name="connsiteY32" fmla="*/ 0 h 10000"/>
                <a:gd name="connsiteX33" fmla="*/ 6138 w 10704"/>
                <a:gd name="connsiteY33" fmla="*/ 0 h 10000"/>
                <a:gd name="connsiteX34" fmla="*/ 5724 w 10704"/>
                <a:gd name="connsiteY34" fmla="*/ 41 h 10000"/>
                <a:gd name="connsiteX35" fmla="*/ 5172 w 10704"/>
                <a:gd name="connsiteY35" fmla="*/ 82 h 10000"/>
                <a:gd name="connsiteX36" fmla="*/ 4483 w 10704"/>
                <a:gd name="connsiteY36" fmla="*/ 218 h 10000"/>
                <a:gd name="connsiteX37" fmla="*/ 3793 w 10704"/>
                <a:gd name="connsiteY37" fmla="*/ 477 h 10000"/>
                <a:gd name="connsiteX38" fmla="*/ 3294 w 10704"/>
                <a:gd name="connsiteY38" fmla="*/ 671 h 10000"/>
                <a:gd name="connsiteX39" fmla="*/ 2759 w 10704"/>
                <a:gd name="connsiteY39" fmla="*/ 982 h 10000"/>
                <a:gd name="connsiteX40" fmla="*/ 2069 w 10704"/>
                <a:gd name="connsiteY40" fmla="*/ 1501 h 10000"/>
                <a:gd name="connsiteX41" fmla="*/ 1517 w 10704"/>
                <a:gd name="connsiteY41" fmla="*/ 2101 h 10000"/>
                <a:gd name="connsiteX42" fmla="*/ 1103 w 10704"/>
                <a:gd name="connsiteY42" fmla="*/ 2647 h 10000"/>
                <a:gd name="connsiteX43" fmla="*/ 690 w 10704"/>
                <a:gd name="connsiteY43" fmla="*/ 3247 h 10000"/>
                <a:gd name="connsiteX44" fmla="*/ 414 w 10704"/>
                <a:gd name="connsiteY44" fmla="*/ 3806 h 10000"/>
                <a:gd name="connsiteX45" fmla="*/ 276 w 10704"/>
                <a:gd name="connsiteY45" fmla="*/ 4407 h 10000"/>
                <a:gd name="connsiteX46" fmla="*/ 138 w 10704"/>
                <a:gd name="connsiteY46" fmla="*/ 5130 h 10000"/>
                <a:gd name="connsiteX47" fmla="*/ 0 w 10704"/>
                <a:gd name="connsiteY47" fmla="*/ 5894 h 10000"/>
                <a:gd name="connsiteX48" fmla="*/ 0 w 10704"/>
                <a:gd name="connsiteY48" fmla="*/ 6330 h 10000"/>
                <a:gd name="connsiteX49" fmla="*/ 138 w 10704"/>
                <a:gd name="connsiteY49" fmla="*/ 7094 h 10000"/>
                <a:gd name="connsiteX50" fmla="*/ 552 w 10704"/>
                <a:gd name="connsiteY50" fmla="*/ 7817 h 10000"/>
                <a:gd name="connsiteX51" fmla="*/ 828 w 10704"/>
                <a:gd name="connsiteY51" fmla="*/ 8499 h 10000"/>
                <a:gd name="connsiteX52" fmla="*/ 1241 w 10704"/>
                <a:gd name="connsiteY52" fmla="*/ 9195 h 10000"/>
                <a:gd name="connsiteX53" fmla="*/ 1793 w 10704"/>
                <a:gd name="connsiteY53" fmla="*/ 9918 h 10000"/>
                <a:gd name="connsiteX54" fmla="*/ 1793 w 10704"/>
                <a:gd name="connsiteY54" fmla="*/ 10000 h 10000"/>
                <a:gd name="connsiteX55" fmla="*/ 414 w 10704"/>
                <a:gd name="connsiteY55" fmla="*/ 7435 h 10000"/>
                <a:gd name="connsiteX0" fmla="*/ 414 w 10704"/>
                <a:gd name="connsiteY0" fmla="*/ 7435 h 10000"/>
                <a:gd name="connsiteX1" fmla="*/ 276 w 10704"/>
                <a:gd name="connsiteY1" fmla="*/ 7312 h 10000"/>
                <a:gd name="connsiteX2" fmla="*/ 276 w 10704"/>
                <a:gd name="connsiteY2" fmla="*/ 6712 h 10000"/>
                <a:gd name="connsiteX3" fmla="*/ 138 w 10704"/>
                <a:gd name="connsiteY3" fmla="*/ 6112 h 10000"/>
                <a:gd name="connsiteX4" fmla="*/ 276 w 10704"/>
                <a:gd name="connsiteY4" fmla="*/ 5512 h 10000"/>
                <a:gd name="connsiteX5" fmla="*/ 552 w 10704"/>
                <a:gd name="connsiteY5" fmla="*/ 4911 h 10000"/>
                <a:gd name="connsiteX6" fmla="*/ 690 w 10704"/>
                <a:gd name="connsiteY6" fmla="*/ 4611 h 10000"/>
                <a:gd name="connsiteX7" fmla="*/ 1103 w 10704"/>
                <a:gd name="connsiteY7" fmla="*/ 3847 h 10000"/>
                <a:gd name="connsiteX8" fmla="*/ 1517 w 10704"/>
                <a:gd name="connsiteY8" fmla="*/ 3124 h 10000"/>
                <a:gd name="connsiteX9" fmla="*/ 2207 w 10704"/>
                <a:gd name="connsiteY9" fmla="*/ 2347 h 10000"/>
                <a:gd name="connsiteX10" fmla="*/ 2621 w 10704"/>
                <a:gd name="connsiteY10" fmla="*/ 2046 h 10000"/>
                <a:gd name="connsiteX11" fmla="*/ 3140 w 10704"/>
                <a:gd name="connsiteY11" fmla="*/ 1753 h 10000"/>
                <a:gd name="connsiteX12" fmla="*/ 3793 w 10704"/>
                <a:gd name="connsiteY12" fmla="*/ 1419 h 10000"/>
                <a:gd name="connsiteX13" fmla="*/ 4345 w 10704"/>
                <a:gd name="connsiteY13" fmla="*/ 1201 h 10000"/>
                <a:gd name="connsiteX14" fmla="*/ 4759 w 10704"/>
                <a:gd name="connsiteY14" fmla="*/ 1023 h 10000"/>
                <a:gd name="connsiteX15" fmla="*/ 5310 w 10704"/>
                <a:gd name="connsiteY15" fmla="*/ 900 h 10000"/>
                <a:gd name="connsiteX16" fmla="*/ 5724 w 10704"/>
                <a:gd name="connsiteY16" fmla="*/ 819 h 10000"/>
                <a:gd name="connsiteX17" fmla="*/ 6414 w 10704"/>
                <a:gd name="connsiteY17" fmla="*/ 778 h 10000"/>
                <a:gd name="connsiteX18" fmla="*/ 6828 w 10704"/>
                <a:gd name="connsiteY18" fmla="*/ 778 h 10000"/>
                <a:gd name="connsiteX19" fmla="*/ 7241 w 10704"/>
                <a:gd name="connsiteY19" fmla="*/ 819 h 10000"/>
                <a:gd name="connsiteX20" fmla="*/ 7655 w 10704"/>
                <a:gd name="connsiteY20" fmla="*/ 859 h 10000"/>
                <a:gd name="connsiteX21" fmla="*/ 8483 w 10704"/>
                <a:gd name="connsiteY21" fmla="*/ 1119 h 10000"/>
                <a:gd name="connsiteX22" fmla="*/ 9024 w 10704"/>
                <a:gd name="connsiteY22" fmla="*/ 1402 h 10000"/>
                <a:gd name="connsiteX23" fmla="*/ 9480 w 10704"/>
                <a:gd name="connsiteY23" fmla="*/ 1683 h 10000"/>
                <a:gd name="connsiteX24" fmla="*/ 9435 w 10704"/>
                <a:gd name="connsiteY24" fmla="*/ 1395 h 10000"/>
                <a:gd name="connsiteX25" fmla="*/ 9830 w 10704"/>
                <a:gd name="connsiteY25" fmla="*/ 1129 h 10000"/>
                <a:gd name="connsiteX26" fmla="*/ 10634 w 10704"/>
                <a:gd name="connsiteY26" fmla="*/ 1143 h 10000"/>
                <a:gd name="connsiteX27" fmla="*/ 9489 w 10704"/>
                <a:gd name="connsiteY27" fmla="*/ 617 h 10000"/>
                <a:gd name="connsiteX28" fmla="*/ 8838 w 10704"/>
                <a:gd name="connsiteY28" fmla="*/ 363 h 10000"/>
                <a:gd name="connsiteX29" fmla="*/ 8345 w 10704"/>
                <a:gd name="connsiteY29" fmla="*/ 259 h 10000"/>
                <a:gd name="connsiteX30" fmla="*/ 7793 w 10704"/>
                <a:gd name="connsiteY30" fmla="*/ 136 h 10000"/>
                <a:gd name="connsiteX31" fmla="*/ 7241 w 10704"/>
                <a:gd name="connsiteY31" fmla="*/ 41 h 10000"/>
                <a:gd name="connsiteX32" fmla="*/ 6690 w 10704"/>
                <a:gd name="connsiteY32" fmla="*/ 0 h 10000"/>
                <a:gd name="connsiteX33" fmla="*/ 6138 w 10704"/>
                <a:gd name="connsiteY33" fmla="*/ 0 h 10000"/>
                <a:gd name="connsiteX34" fmla="*/ 5724 w 10704"/>
                <a:gd name="connsiteY34" fmla="*/ 41 h 10000"/>
                <a:gd name="connsiteX35" fmla="*/ 5172 w 10704"/>
                <a:gd name="connsiteY35" fmla="*/ 82 h 10000"/>
                <a:gd name="connsiteX36" fmla="*/ 4483 w 10704"/>
                <a:gd name="connsiteY36" fmla="*/ 218 h 10000"/>
                <a:gd name="connsiteX37" fmla="*/ 3793 w 10704"/>
                <a:gd name="connsiteY37" fmla="*/ 477 h 10000"/>
                <a:gd name="connsiteX38" fmla="*/ 3294 w 10704"/>
                <a:gd name="connsiteY38" fmla="*/ 671 h 10000"/>
                <a:gd name="connsiteX39" fmla="*/ 2759 w 10704"/>
                <a:gd name="connsiteY39" fmla="*/ 982 h 10000"/>
                <a:gd name="connsiteX40" fmla="*/ 2069 w 10704"/>
                <a:gd name="connsiteY40" fmla="*/ 1501 h 10000"/>
                <a:gd name="connsiteX41" fmla="*/ 1517 w 10704"/>
                <a:gd name="connsiteY41" fmla="*/ 2101 h 10000"/>
                <a:gd name="connsiteX42" fmla="*/ 1103 w 10704"/>
                <a:gd name="connsiteY42" fmla="*/ 2647 h 10000"/>
                <a:gd name="connsiteX43" fmla="*/ 690 w 10704"/>
                <a:gd name="connsiteY43" fmla="*/ 3247 h 10000"/>
                <a:gd name="connsiteX44" fmla="*/ 414 w 10704"/>
                <a:gd name="connsiteY44" fmla="*/ 3806 h 10000"/>
                <a:gd name="connsiteX45" fmla="*/ 276 w 10704"/>
                <a:gd name="connsiteY45" fmla="*/ 4407 h 10000"/>
                <a:gd name="connsiteX46" fmla="*/ 138 w 10704"/>
                <a:gd name="connsiteY46" fmla="*/ 5130 h 10000"/>
                <a:gd name="connsiteX47" fmla="*/ 0 w 10704"/>
                <a:gd name="connsiteY47" fmla="*/ 5894 h 10000"/>
                <a:gd name="connsiteX48" fmla="*/ 0 w 10704"/>
                <a:gd name="connsiteY48" fmla="*/ 6330 h 10000"/>
                <a:gd name="connsiteX49" fmla="*/ 138 w 10704"/>
                <a:gd name="connsiteY49" fmla="*/ 7094 h 10000"/>
                <a:gd name="connsiteX50" fmla="*/ 552 w 10704"/>
                <a:gd name="connsiteY50" fmla="*/ 7817 h 10000"/>
                <a:gd name="connsiteX51" fmla="*/ 828 w 10704"/>
                <a:gd name="connsiteY51" fmla="*/ 8499 h 10000"/>
                <a:gd name="connsiteX52" fmla="*/ 1241 w 10704"/>
                <a:gd name="connsiteY52" fmla="*/ 9195 h 10000"/>
                <a:gd name="connsiteX53" fmla="*/ 1793 w 10704"/>
                <a:gd name="connsiteY53" fmla="*/ 9918 h 10000"/>
                <a:gd name="connsiteX54" fmla="*/ 1793 w 10704"/>
                <a:gd name="connsiteY54" fmla="*/ 10000 h 10000"/>
                <a:gd name="connsiteX55" fmla="*/ 414 w 10704"/>
                <a:gd name="connsiteY55" fmla="*/ 7435 h 10000"/>
                <a:gd name="connsiteX0" fmla="*/ 414 w 10704"/>
                <a:gd name="connsiteY0" fmla="*/ 7435 h 10000"/>
                <a:gd name="connsiteX1" fmla="*/ 276 w 10704"/>
                <a:gd name="connsiteY1" fmla="*/ 7312 h 10000"/>
                <a:gd name="connsiteX2" fmla="*/ 276 w 10704"/>
                <a:gd name="connsiteY2" fmla="*/ 6712 h 10000"/>
                <a:gd name="connsiteX3" fmla="*/ 138 w 10704"/>
                <a:gd name="connsiteY3" fmla="*/ 6112 h 10000"/>
                <a:gd name="connsiteX4" fmla="*/ 276 w 10704"/>
                <a:gd name="connsiteY4" fmla="*/ 5512 h 10000"/>
                <a:gd name="connsiteX5" fmla="*/ 552 w 10704"/>
                <a:gd name="connsiteY5" fmla="*/ 4911 h 10000"/>
                <a:gd name="connsiteX6" fmla="*/ 690 w 10704"/>
                <a:gd name="connsiteY6" fmla="*/ 4611 h 10000"/>
                <a:gd name="connsiteX7" fmla="*/ 1103 w 10704"/>
                <a:gd name="connsiteY7" fmla="*/ 3847 h 10000"/>
                <a:gd name="connsiteX8" fmla="*/ 1517 w 10704"/>
                <a:gd name="connsiteY8" fmla="*/ 3124 h 10000"/>
                <a:gd name="connsiteX9" fmla="*/ 2207 w 10704"/>
                <a:gd name="connsiteY9" fmla="*/ 2347 h 10000"/>
                <a:gd name="connsiteX10" fmla="*/ 2621 w 10704"/>
                <a:gd name="connsiteY10" fmla="*/ 2046 h 10000"/>
                <a:gd name="connsiteX11" fmla="*/ 3140 w 10704"/>
                <a:gd name="connsiteY11" fmla="*/ 1753 h 10000"/>
                <a:gd name="connsiteX12" fmla="*/ 3793 w 10704"/>
                <a:gd name="connsiteY12" fmla="*/ 1419 h 10000"/>
                <a:gd name="connsiteX13" fmla="*/ 4345 w 10704"/>
                <a:gd name="connsiteY13" fmla="*/ 1201 h 10000"/>
                <a:gd name="connsiteX14" fmla="*/ 4759 w 10704"/>
                <a:gd name="connsiteY14" fmla="*/ 1023 h 10000"/>
                <a:gd name="connsiteX15" fmla="*/ 5310 w 10704"/>
                <a:gd name="connsiteY15" fmla="*/ 900 h 10000"/>
                <a:gd name="connsiteX16" fmla="*/ 5724 w 10704"/>
                <a:gd name="connsiteY16" fmla="*/ 819 h 10000"/>
                <a:gd name="connsiteX17" fmla="*/ 6414 w 10704"/>
                <a:gd name="connsiteY17" fmla="*/ 778 h 10000"/>
                <a:gd name="connsiteX18" fmla="*/ 6828 w 10704"/>
                <a:gd name="connsiteY18" fmla="*/ 778 h 10000"/>
                <a:gd name="connsiteX19" fmla="*/ 7241 w 10704"/>
                <a:gd name="connsiteY19" fmla="*/ 819 h 10000"/>
                <a:gd name="connsiteX20" fmla="*/ 7655 w 10704"/>
                <a:gd name="connsiteY20" fmla="*/ 859 h 10000"/>
                <a:gd name="connsiteX21" fmla="*/ 8483 w 10704"/>
                <a:gd name="connsiteY21" fmla="*/ 1119 h 10000"/>
                <a:gd name="connsiteX22" fmla="*/ 9024 w 10704"/>
                <a:gd name="connsiteY22" fmla="*/ 1402 h 10000"/>
                <a:gd name="connsiteX23" fmla="*/ 9480 w 10704"/>
                <a:gd name="connsiteY23" fmla="*/ 1683 h 10000"/>
                <a:gd name="connsiteX24" fmla="*/ 9435 w 10704"/>
                <a:gd name="connsiteY24" fmla="*/ 1395 h 10000"/>
                <a:gd name="connsiteX25" fmla="*/ 9936 w 10704"/>
                <a:gd name="connsiteY25" fmla="*/ 1141 h 10000"/>
                <a:gd name="connsiteX26" fmla="*/ 10634 w 10704"/>
                <a:gd name="connsiteY26" fmla="*/ 1143 h 10000"/>
                <a:gd name="connsiteX27" fmla="*/ 9489 w 10704"/>
                <a:gd name="connsiteY27" fmla="*/ 617 h 10000"/>
                <a:gd name="connsiteX28" fmla="*/ 8838 w 10704"/>
                <a:gd name="connsiteY28" fmla="*/ 363 h 10000"/>
                <a:gd name="connsiteX29" fmla="*/ 8345 w 10704"/>
                <a:gd name="connsiteY29" fmla="*/ 259 h 10000"/>
                <a:gd name="connsiteX30" fmla="*/ 7793 w 10704"/>
                <a:gd name="connsiteY30" fmla="*/ 136 h 10000"/>
                <a:gd name="connsiteX31" fmla="*/ 7241 w 10704"/>
                <a:gd name="connsiteY31" fmla="*/ 41 h 10000"/>
                <a:gd name="connsiteX32" fmla="*/ 6690 w 10704"/>
                <a:gd name="connsiteY32" fmla="*/ 0 h 10000"/>
                <a:gd name="connsiteX33" fmla="*/ 6138 w 10704"/>
                <a:gd name="connsiteY33" fmla="*/ 0 h 10000"/>
                <a:gd name="connsiteX34" fmla="*/ 5724 w 10704"/>
                <a:gd name="connsiteY34" fmla="*/ 41 h 10000"/>
                <a:gd name="connsiteX35" fmla="*/ 5172 w 10704"/>
                <a:gd name="connsiteY35" fmla="*/ 82 h 10000"/>
                <a:gd name="connsiteX36" fmla="*/ 4483 w 10704"/>
                <a:gd name="connsiteY36" fmla="*/ 218 h 10000"/>
                <a:gd name="connsiteX37" fmla="*/ 3793 w 10704"/>
                <a:gd name="connsiteY37" fmla="*/ 477 h 10000"/>
                <a:gd name="connsiteX38" fmla="*/ 3294 w 10704"/>
                <a:gd name="connsiteY38" fmla="*/ 671 h 10000"/>
                <a:gd name="connsiteX39" fmla="*/ 2759 w 10704"/>
                <a:gd name="connsiteY39" fmla="*/ 982 h 10000"/>
                <a:gd name="connsiteX40" fmla="*/ 2069 w 10704"/>
                <a:gd name="connsiteY40" fmla="*/ 1501 h 10000"/>
                <a:gd name="connsiteX41" fmla="*/ 1517 w 10704"/>
                <a:gd name="connsiteY41" fmla="*/ 2101 h 10000"/>
                <a:gd name="connsiteX42" fmla="*/ 1103 w 10704"/>
                <a:gd name="connsiteY42" fmla="*/ 2647 h 10000"/>
                <a:gd name="connsiteX43" fmla="*/ 690 w 10704"/>
                <a:gd name="connsiteY43" fmla="*/ 3247 h 10000"/>
                <a:gd name="connsiteX44" fmla="*/ 414 w 10704"/>
                <a:gd name="connsiteY44" fmla="*/ 3806 h 10000"/>
                <a:gd name="connsiteX45" fmla="*/ 276 w 10704"/>
                <a:gd name="connsiteY45" fmla="*/ 4407 h 10000"/>
                <a:gd name="connsiteX46" fmla="*/ 138 w 10704"/>
                <a:gd name="connsiteY46" fmla="*/ 5130 h 10000"/>
                <a:gd name="connsiteX47" fmla="*/ 0 w 10704"/>
                <a:gd name="connsiteY47" fmla="*/ 5894 h 10000"/>
                <a:gd name="connsiteX48" fmla="*/ 0 w 10704"/>
                <a:gd name="connsiteY48" fmla="*/ 6330 h 10000"/>
                <a:gd name="connsiteX49" fmla="*/ 138 w 10704"/>
                <a:gd name="connsiteY49" fmla="*/ 7094 h 10000"/>
                <a:gd name="connsiteX50" fmla="*/ 552 w 10704"/>
                <a:gd name="connsiteY50" fmla="*/ 7817 h 10000"/>
                <a:gd name="connsiteX51" fmla="*/ 828 w 10704"/>
                <a:gd name="connsiteY51" fmla="*/ 8499 h 10000"/>
                <a:gd name="connsiteX52" fmla="*/ 1241 w 10704"/>
                <a:gd name="connsiteY52" fmla="*/ 9195 h 10000"/>
                <a:gd name="connsiteX53" fmla="*/ 1793 w 10704"/>
                <a:gd name="connsiteY53" fmla="*/ 9918 h 10000"/>
                <a:gd name="connsiteX54" fmla="*/ 1793 w 10704"/>
                <a:gd name="connsiteY54" fmla="*/ 10000 h 10000"/>
                <a:gd name="connsiteX55" fmla="*/ 414 w 10704"/>
                <a:gd name="connsiteY55" fmla="*/ 7435 h 10000"/>
                <a:gd name="connsiteX0" fmla="*/ 414 w 10704"/>
                <a:gd name="connsiteY0" fmla="*/ 7435 h 10000"/>
                <a:gd name="connsiteX1" fmla="*/ 276 w 10704"/>
                <a:gd name="connsiteY1" fmla="*/ 7312 h 10000"/>
                <a:gd name="connsiteX2" fmla="*/ 276 w 10704"/>
                <a:gd name="connsiteY2" fmla="*/ 6712 h 10000"/>
                <a:gd name="connsiteX3" fmla="*/ 138 w 10704"/>
                <a:gd name="connsiteY3" fmla="*/ 6112 h 10000"/>
                <a:gd name="connsiteX4" fmla="*/ 276 w 10704"/>
                <a:gd name="connsiteY4" fmla="*/ 5512 h 10000"/>
                <a:gd name="connsiteX5" fmla="*/ 552 w 10704"/>
                <a:gd name="connsiteY5" fmla="*/ 4911 h 10000"/>
                <a:gd name="connsiteX6" fmla="*/ 690 w 10704"/>
                <a:gd name="connsiteY6" fmla="*/ 4611 h 10000"/>
                <a:gd name="connsiteX7" fmla="*/ 1103 w 10704"/>
                <a:gd name="connsiteY7" fmla="*/ 3847 h 10000"/>
                <a:gd name="connsiteX8" fmla="*/ 1517 w 10704"/>
                <a:gd name="connsiteY8" fmla="*/ 3124 h 10000"/>
                <a:gd name="connsiteX9" fmla="*/ 2207 w 10704"/>
                <a:gd name="connsiteY9" fmla="*/ 2347 h 10000"/>
                <a:gd name="connsiteX10" fmla="*/ 2621 w 10704"/>
                <a:gd name="connsiteY10" fmla="*/ 2046 h 10000"/>
                <a:gd name="connsiteX11" fmla="*/ 3140 w 10704"/>
                <a:gd name="connsiteY11" fmla="*/ 1753 h 10000"/>
                <a:gd name="connsiteX12" fmla="*/ 3793 w 10704"/>
                <a:gd name="connsiteY12" fmla="*/ 1419 h 10000"/>
                <a:gd name="connsiteX13" fmla="*/ 4345 w 10704"/>
                <a:gd name="connsiteY13" fmla="*/ 1201 h 10000"/>
                <a:gd name="connsiteX14" fmla="*/ 4759 w 10704"/>
                <a:gd name="connsiteY14" fmla="*/ 1023 h 10000"/>
                <a:gd name="connsiteX15" fmla="*/ 5310 w 10704"/>
                <a:gd name="connsiteY15" fmla="*/ 900 h 10000"/>
                <a:gd name="connsiteX16" fmla="*/ 5724 w 10704"/>
                <a:gd name="connsiteY16" fmla="*/ 819 h 10000"/>
                <a:gd name="connsiteX17" fmla="*/ 6414 w 10704"/>
                <a:gd name="connsiteY17" fmla="*/ 778 h 10000"/>
                <a:gd name="connsiteX18" fmla="*/ 6828 w 10704"/>
                <a:gd name="connsiteY18" fmla="*/ 778 h 10000"/>
                <a:gd name="connsiteX19" fmla="*/ 7241 w 10704"/>
                <a:gd name="connsiteY19" fmla="*/ 819 h 10000"/>
                <a:gd name="connsiteX20" fmla="*/ 7655 w 10704"/>
                <a:gd name="connsiteY20" fmla="*/ 859 h 10000"/>
                <a:gd name="connsiteX21" fmla="*/ 8483 w 10704"/>
                <a:gd name="connsiteY21" fmla="*/ 1119 h 10000"/>
                <a:gd name="connsiteX22" fmla="*/ 9024 w 10704"/>
                <a:gd name="connsiteY22" fmla="*/ 1402 h 10000"/>
                <a:gd name="connsiteX23" fmla="*/ 9480 w 10704"/>
                <a:gd name="connsiteY23" fmla="*/ 1683 h 10000"/>
                <a:gd name="connsiteX24" fmla="*/ 9435 w 10704"/>
                <a:gd name="connsiteY24" fmla="*/ 1395 h 10000"/>
                <a:gd name="connsiteX25" fmla="*/ 9936 w 10704"/>
                <a:gd name="connsiteY25" fmla="*/ 1141 h 10000"/>
                <a:gd name="connsiteX26" fmla="*/ 10634 w 10704"/>
                <a:gd name="connsiteY26" fmla="*/ 1143 h 10000"/>
                <a:gd name="connsiteX27" fmla="*/ 9489 w 10704"/>
                <a:gd name="connsiteY27" fmla="*/ 617 h 10000"/>
                <a:gd name="connsiteX28" fmla="*/ 8838 w 10704"/>
                <a:gd name="connsiteY28" fmla="*/ 363 h 10000"/>
                <a:gd name="connsiteX29" fmla="*/ 8345 w 10704"/>
                <a:gd name="connsiteY29" fmla="*/ 259 h 10000"/>
                <a:gd name="connsiteX30" fmla="*/ 7793 w 10704"/>
                <a:gd name="connsiteY30" fmla="*/ 136 h 10000"/>
                <a:gd name="connsiteX31" fmla="*/ 7241 w 10704"/>
                <a:gd name="connsiteY31" fmla="*/ 41 h 10000"/>
                <a:gd name="connsiteX32" fmla="*/ 6690 w 10704"/>
                <a:gd name="connsiteY32" fmla="*/ 0 h 10000"/>
                <a:gd name="connsiteX33" fmla="*/ 6138 w 10704"/>
                <a:gd name="connsiteY33" fmla="*/ 0 h 10000"/>
                <a:gd name="connsiteX34" fmla="*/ 5724 w 10704"/>
                <a:gd name="connsiteY34" fmla="*/ 41 h 10000"/>
                <a:gd name="connsiteX35" fmla="*/ 5172 w 10704"/>
                <a:gd name="connsiteY35" fmla="*/ 82 h 10000"/>
                <a:gd name="connsiteX36" fmla="*/ 4483 w 10704"/>
                <a:gd name="connsiteY36" fmla="*/ 218 h 10000"/>
                <a:gd name="connsiteX37" fmla="*/ 3793 w 10704"/>
                <a:gd name="connsiteY37" fmla="*/ 477 h 10000"/>
                <a:gd name="connsiteX38" fmla="*/ 3294 w 10704"/>
                <a:gd name="connsiteY38" fmla="*/ 671 h 10000"/>
                <a:gd name="connsiteX39" fmla="*/ 2759 w 10704"/>
                <a:gd name="connsiteY39" fmla="*/ 982 h 10000"/>
                <a:gd name="connsiteX40" fmla="*/ 2069 w 10704"/>
                <a:gd name="connsiteY40" fmla="*/ 1501 h 10000"/>
                <a:gd name="connsiteX41" fmla="*/ 1517 w 10704"/>
                <a:gd name="connsiteY41" fmla="*/ 2101 h 10000"/>
                <a:gd name="connsiteX42" fmla="*/ 1103 w 10704"/>
                <a:gd name="connsiteY42" fmla="*/ 2647 h 10000"/>
                <a:gd name="connsiteX43" fmla="*/ 690 w 10704"/>
                <a:gd name="connsiteY43" fmla="*/ 3247 h 10000"/>
                <a:gd name="connsiteX44" fmla="*/ 414 w 10704"/>
                <a:gd name="connsiteY44" fmla="*/ 3806 h 10000"/>
                <a:gd name="connsiteX45" fmla="*/ 276 w 10704"/>
                <a:gd name="connsiteY45" fmla="*/ 4407 h 10000"/>
                <a:gd name="connsiteX46" fmla="*/ 138 w 10704"/>
                <a:gd name="connsiteY46" fmla="*/ 5130 h 10000"/>
                <a:gd name="connsiteX47" fmla="*/ 0 w 10704"/>
                <a:gd name="connsiteY47" fmla="*/ 5894 h 10000"/>
                <a:gd name="connsiteX48" fmla="*/ 0 w 10704"/>
                <a:gd name="connsiteY48" fmla="*/ 6330 h 10000"/>
                <a:gd name="connsiteX49" fmla="*/ 138 w 10704"/>
                <a:gd name="connsiteY49" fmla="*/ 7094 h 10000"/>
                <a:gd name="connsiteX50" fmla="*/ 552 w 10704"/>
                <a:gd name="connsiteY50" fmla="*/ 7817 h 10000"/>
                <a:gd name="connsiteX51" fmla="*/ 828 w 10704"/>
                <a:gd name="connsiteY51" fmla="*/ 8499 h 10000"/>
                <a:gd name="connsiteX52" fmla="*/ 1241 w 10704"/>
                <a:gd name="connsiteY52" fmla="*/ 9195 h 10000"/>
                <a:gd name="connsiteX53" fmla="*/ 1793 w 10704"/>
                <a:gd name="connsiteY53" fmla="*/ 9918 h 10000"/>
                <a:gd name="connsiteX54" fmla="*/ 1793 w 10704"/>
                <a:gd name="connsiteY54" fmla="*/ 10000 h 10000"/>
                <a:gd name="connsiteX55" fmla="*/ 414 w 10704"/>
                <a:gd name="connsiteY55" fmla="*/ 7435 h 10000"/>
                <a:gd name="connsiteX0" fmla="*/ 414 w 10704"/>
                <a:gd name="connsiteY0" fmla="*/ 7435 h 10000"/>
                <a:gd name="connsiteX1" fmla="*/ 276 w 10704"/>
                <a:gd name="connsiteY1" fmla="*/ 7312 h 10000"/>
                <a:gd name="connsiteX2" fmla="*/ 276 w 10704"/>
                <a:gd name="connsiteY2" fmla="*/ 6712 h 10000"/>
                <a:gd name="connsiteX3" fmla="*/ 138 w 10704"/>
                <a:gd name="connsiteY3" fmla="*/ 6112 h 10000"/>
                <a:gd name="connsiteX4" fmla="*/ 276 w 10704"/>
                <a:gd name="connsiteY4" fmla="*/ 5512 h 10000"/>
                <a:gd name="connsiteX5" fmla="*/ 552 w 10704"/>
                <a:gd name="connsiteY5" fmla="*/ 4911 h 10000"/>
                <a:gd name="connsiteX6" fmla="*/ 690 w 10704"/>
                <a:gd name="connsiteY6" fmla="*/ 4611 h 10000"/>
                <a:gd name="connsiteX7" fmla="*/ 1103 w 10704"/>
                <a:gd name="connsiteY7" fmla="*/ 3847 h 10000"/>
                <a:gd name="connsiteX8" fmla="*/ 1517 w 10704"/>
                <a:gd name="connsiteY8" fmla="*/ 3124 h 10000"/>
                <a:gd name="connsiteX9" fmla="*/ 2207 w 10704"/>
                <a:gd name="connsiteY9" fmla="*/ 2347 h 10000"/>
                <a:gd name="connsiteX10" fmla="*/ 2621 w 10704"/>
                <a:gd name="connsiteY10" fmla="*/ 2046 h 10000"/>
                <a:gd name="connsiteX11" fmla="*/ 3140 w 10704"/>
                <a:gd name="connsiteY11" fmla="*/ 1753 h 10000"/>
                <a:gd name="connsiteX12" fmla="*/ 3793 w 10704"/>
                <a:gd name="connsiteY12" fmla="*/ 1419 h 10000"/>
                <a:gd name="connsiteX13" fmla="*/ 4345 w 10704"/>
                <a:gd name="connsiteY13" fmla="*/ 1201 h 10000"/>
                <a:gd name="connsiteX14" fmla="*/ 4759 w 10704"/>
                <a:gd name="connsiteY14" fmla="*/ 1023 h 10000"/>
                <a:gd name="connsiteX15" fmla="*/ 5310 w 10704"/>
                <a:gd name="connsiteY15" fmla="*/ 900 h 10000"/>
                <a:gd name="connsiteX16" fmla="*/ 5724 w 10704"/>
                <a:gd name="connsiteY16" fmla="*/ 819 h 10000"/>
                <a:gd name="connsiteX17" fmla="*/ 6414 w 10704"/>
                <a:gd name="connsiteY17" fmla="*/ 778 h 10000"/>
                <a:gd name="connsiteX18" fmla="*/ 6828 w 10704"/>
                <a:gd name="connsiteY18" fmla="*/ 778 h 10000"/>
                <a:gd name="connsiteX19" fmla="*/ 7241 w 10704"/>
                <a:gd name="connsiteY19" fmla="*/ 819 h 10000"/>
                <a:gd name="connsiteX20" fmla="*/ 7655 w 10704"/>
                <a:gd name="connsiteY20" fmla="*/ 859 h 10000"/>
                <a:gd name="connsiteX21" fmla="*/ 8483 w 10704"/>
                <a:gd name="connsiteY21" fmla="*/ 1119 h 10000"/>
                <a:gd name="connsiteX22" fmla="*/ 9024 w 10704"/>
                <a:gd name="connsiteY22" fmla="*/ 1402 h 10000"/>
                <a:gd name="connsiteX23" fmla="*/ 9480 w 10704"/>
                <a:gd name="connsiteY23" fmla="*/ 1683 h 10000"/>
                <a:gd name="connsiteX24" fmla="*/ 9435 w 10704"/>
                <a:gd name="connsiteY24" fmla="*/ 1395 h 10000"/>
                <a:gd name="connsiteX25" fmla="*/ 9936 w 10704"/>
                <a:gd name="connsiteY25" fmla="*/ 1141 h 10000"/>
                <a:gd name="connsiteX26" fmla="*/ 10634 w 10704"/>
                <a:gd name="connsiteY26" fmla="*/ 1143 h 10000"/>
                <a:gd name="connsiteX27" fmla="*/ 9489 w 10704"/>
                <a:gd name="connsiteY27" fmla="*/ 617 h 10000"/>
                <a:gd name="connsiteX28" fmla="*/ 8838 w 10704"/>
                <a:gd name="connsiteY28" fmla="*/ 363 h 10000"/>
                <a:gd name="connsiteX29" fmla="*/ 8345 w 10704"/>
                <a:gd name="connsiteY29" fmla="*/ 259 h 10000"/>
                <a:gd name="connsiteX30" fmla="*/ 7793 w 10704"/>
                <a:gd name="connsiteY30" fmla="*/ 136 h 10000"/>
                <a:gd name="connsiteX31" fmla="*/ 7241 w 10704"/>
                <a:gd name="connsiteY31" fmla="*/ 41 h 10000"/>
                <a:gd name="connsiteX32" fmla="*/ 6690 w 10704"/>
                <a:gd name="connsiteY32" fmla="*/ 0 h 10000"/>
                <a:gd name="connsiteX33" fmla="*/ 6138 w 10704"/>
                <a:gd name="connsiteY33" fmla="*/ 0 h 10000"/>
                <a:gd name="connsiteX34" fmla="*/ 5724 w 10704"/>
                <a:gd name="connsiteY34" fmla="*/ 41 h 10000"/>
                <a:gd name="connsiteX35" fmla="*/ 5172 w 10704"/>
                <a:gd name="connsiteY35" fmla="*/ 82 h 10000"/>
                <a:gd name="connsiteX36" fmla="*/ 4483 w 10704"/>
                <a:gd name="connsiteY36" fmla="*/ 218 h 10000"/>
                <a:gd name="connsiteX37" fmla="*/ 3793 w 10704"/>
                <a:gd name="connsiteY37" fmla="*/ 477 h 10000"/>
                <a:gd name="connsiteX38" fmla="*/ 3294 w 10704"/>
                <a:gd name="connsiteY38" fmla="*/ 671 h 10000"/>
                <a:gd name="connsiteX39" fmla="*/ 2759 w 10704"/>
                <a:gd name="connsiteY39" fmla="*/ 982 h 10000"/>
                <a:gd name="connsiteX40" fmla="*/ 2069 w 10704"/>
                <a:gd name="connsiteY40" fmla="*/ 1501 h 10000"/>
                <a:gd name="connsiteX41" fmla="*/ 1517 w 10704"/>
                <a:gd name="connsiteY41" fmla="*/ 2101 h 10000"/>
                <a:gd name="connsiteX42" fmla="*/ 1103 w 10704"/>
                <a:gd name="connsiteY42" fmla="*/ 2647 h 10000"/>
                <a:gd name="connsiteX43" fmla="*/ 690 w 10704"/>
                <a:gd name="connsiteY43" fmla="*/ 3247 h 10000"/>
                <a:gd name="connsiteX44" fmla="*/ 414 w 10704"/>
                <a:gd name="connsiteY44" fmla="*/ 3806 h 10000"/>
                <a:gd name="connsiteX45" fmla="*/ 276 w 10704"/>
                <a:gd name="connsiteY45" fmla="*/ 4407 h 10000"/>
                <a:gd name="connsiteX46" fmla="*/ 138 w 10704"/>
                <a:gd name="connsiteY46" fmla="*/ 5130 h 10000"/>
                <a:gd name="connsiteX47" fmla="*/ 0 w 10704"/>
                <a:gd name="connsiteY47" fmla="*/ 5894 h 10000"/>
                <a:gd name="connsiteX48" fmla="*/ 0 w 10704"/>
                <a:gd name="connsiteY48" fmla="*/ 6330 h 10000"/>
                <a:gd name="connsiteX49" fmla="*/ 138 w 10704"/>
                <a:gd name="connsiteY49" fmla="*/ 7094 h 10000"/>
                <a:gd name="connsiteX50" fmla="*/ 552 w 10704"/>
                <a:gd name="connsiteY50" fmla="*/ 7817 h 10000"/>
                <a:gd name="connsiteX51" fmla="*/ 828 w 10704"/>
                <a:gd name="connsiteY51" fmla="*/ 8499 h 10000"/>
                <a:gd name="connsiteX52" fmla="*/ 1241 w 10704"/>
                <a:gd name="connsiteY52" fmla="*/ 9195 h 10000"/>
                <a:gd name="connsiteX53" fmla="*/ 1793 w 10704"/>
                <a:gd name="connsiteY53" fmla="*/ 9918 h 10000"/>
                <a:gd name="connsiteX54" fmla="*/ 1793 w 10704"/>
                <a:gd name="connsiteY54" fmla="*/ 10000 h 10000"/>
                <a:gd name="connsiteX55" fmla="*/ 414 w 10704"/>
                <a:gd name="connsiteY55" fmla="*/ 7435 h 10000"/>
                <a:gd name="connsiteX0" fmla="*/ 414 w 10704"/>
                <a:gd name="connsiteY0" fmla="*/ 7435 h 10000"/>
                <a:gd name="connsiteX1" fmla="*/ 276 w 10704"/>
                <a:gd name="connsiteY1" fmla="*/ 7312 h 10000"/>
                <a:gd name="connsiteX2" fmla="*/ 276 w 10704"/>
                <a:gd name="connsiteY2" fmla="*/ 6712 h 10000"/>
                <a:gd name="connsiteX3" fmla="*/ 138 w 10704"/>
                <a:gd name="connsiteY3" fmla="*/ 6112 h 10000"/>
                <a:gd name="connsiteX4" fmla="*/ 276 w 10704"/>
                <a:gd name="connsiteY4" fmla="*/ 5512 h 10000"/>
                <a:gd name="connsiteX5" fmla="*/ 552 w 10704"/>
                <a:gd name="connsiteY5" fmla="*/ 4911 h 10000"/>
                <a:gd name="connsiteX6" fmla="*/ 690 w 10704"/>
                <a:gd name="connsiteY6" fmla="*/ 4611 h 10000"/>
                <a:gd name="connsiteX7" fmla="*/ 1103 w 10704"/>
                <a:gd name="connsiteY7" fmla="*/ 3847 h 10000"/>
                <a:gd name="connsiteX8" fmla="*/ 1517 w 10704"/>
                <a:gd name="connsiteY8" fmla="*/ 3124 h 10000"/>
                <a:gd name="connsiteX9" fmla="*/ 2207 w 10704"/>
                <a:gd name="connsiteY9" fmla="*/ 2347 h 10000"/>
                <a:gd name="connsiteX10" fmla="*/ 2621 w 10704"/>
                <a:gd name="connsiteY10" fmla="*/ 2046 h 10000"/>
                <a:gd name="connsiteX11" fmla="*/ 3140 w 10704"/>
                <a:gd name="connsiteY11" fmla="*/ 1753 h 10000"/>
                <a:gd name="connsiteX12" fmla="*/ 3793 w 10704"/>
                <a:gd name="connsiteY12" fmla="*/ 1419 h 10000"/>
                <a:gd name="connsiteX13" fmla="*/ 4345 w 10704"/>
                <a:gd name="connsiteY13" fmla="*/ 1201 h 10000"/>
                <a:gd name="connsiteX14" fmla="*/ 4759 w 10704"/>
                <a:gd name="connsiteY14" fmla="*/ 1023 h 10000"/>
                <a:gd name="connsiteX15" fmla="*/ 5310 w 10704"/>
                <a:gd name="connsiteY15" fmla="*/ 900 h 10000"/>
                <a:gd name="connsiteX16" fmla="*/ 5724 w 10704"/>
                <a:gd name="connsiteY16" fmla="*/ 819 h 10000"/>
                <a:gd name="connsiteX17" fmla="*/ 6414 w 10704"/>
                <a:gd name="connsiteY17" fmla="*/ 778 h 10000"/>
                <a:gd name="connsiteX18" fmla="*/ 6828 w 10704"/>
                <a:gd name="connsiteY18" fmla="*/ 778 h 10000"/>
                <a:gd name="connsiteX19" fmla="*/ 7241 w 10704"/>
                <a:gd name="connsiteY19" fmla="*/ 819 h 10000"/>
                <a:gd name="connsiteX20" fmla="*/ 7655 w 10704"/>
                <a:gd name="connsiteY20" fmla="*/ 859 h 10000"/>
                <a:gd name="connsiteX21" fmla="*/ 8483 w 10704"/>
                <a:gd name="connsiteY21" fmla="*/ 1119 h 10000"/>
                <a:gd name="connsiteX22" fmla="*/ 9024 w 10704"/>
                <a:gd name="connsiteY22" fmla="*/ 1402 h 10000"/>
                <a:gd name="connsiteX23" fmla="*/ 9480 w 10704"/>
                <a:gd name="connsiteY23" fmla="*/ 1683 h 10000"/>
                <a:gd name="connsiteX24" fmla="*/ 9435 w 10704"/>
                <a:gd name="connsiteY24" fmla="*/ 1395 h 10000"/>
                <a:gd name="connsiteX25" fmla="*/ 9936 w 10704"/>
                <a:gd name="connsiteY25" fmla="*/ 1141 h 10000"/>
                <a:gd name="connsiteX26" fmla="*/ 10634 w 10704"/>
                <a:gd name="connsiteY26" fmla="*/ 1143 h 10000"/>
                <a:gd name="connsiteX27" fmla="*/ 9489 w 10704"/>
                <a:gd name="connsiteY27" fmla="*/ 617 h 10000"/>
                <a:gd name="connsiteX28" fmla="*/ 8838 w 10704"/>
                <a:gd name="connsiteY28" fmla="*/ 363 h 10000"/>
                <a:gd name="connsiteX29" fmla="*/ 8345 w 10704"/>
                <a:gd name="connsiteY29" fmla="*/ 259 h 10000"/>
                <a:gd name="connsiteX30" fmla="*/ 7793 w 10704"/>
                <a:gd name="connsiteY30" fmla="*/ 136 h 10000"/>
                <a:gd name="connsiteX31" fmla="*/ 7241 w 10704"/>
                <a:gd name="connsiteY31" fmla="*/ 41 h 10000"/>
                <a:gd name="connsiteX32" fmla="*/ 6690 w 10704"/>
                <a:gd name="connsiteY32" fmla="*/ 0 h 10000"/>
                <a:gd name="connsiteX33" fmla="*/ 6138 w 10704"/>
                <a:gd name="connsiteY33" fmla="*/ 0 h 10000"/>
                <a:gd name="connsiteX34" fmla="*/ 5724 w 10704"/>
                <a:gd name="connsiteY34" fmla="*/ 41 h 10000"/>
                <a:gd name="connsiteX35" fmla="*/ 5172 w 10704"/>
                <a:gd name="connsiteY35" fmla="*/ 82 h 10000"/>
                <a:gd name="connsiteX36" fmla="*/ 4483 w 10704"/>
                <a:gd name="connsiteY36" fmla="*/ 218 h 10000"/>
                <a:gd name="connsiteX37" fmla="*/ 3793 w 10704"/>
                <a:gd name="connsiteY37" fmla="*/ 477 h 10000"/>
                <a:gd name="connsiteX38" fmla="*/ 3294 w 10704"/>
                <a:gd name="connsiteY38" fmla="*/ 671 h 10000"/>
                <a:gd name="connsiteX39" fmla="*/ 2759 w 10704"/>
                <a:gd name="connsiteY39" fmla="*/ 982 h 10000"/>
                <a:gd name="connsiteX40" fmla="*/ 2069 w 10704"/>
                <a:gd name="connsiteY40" fmla="*/ 1501 h 10000"/>
                <a:gd name="connsiteX41" fmla="*/ 1517 w 10704"/>
                <a:gd name="connsiteY41" fmla="*/ 2101 h 10000"/>
                <a:gd name="connsiteX42" fmla="*/ 1103 w 10704"/>
                <a:gd name="connsiteY42" fmla="*/ 2647 h 10000"/>
                <a:gd name="connsiteX43" fmla="*/ 690 w 10704"/>
                <a:gd name="connsiteY43" fmla="*/ 3247 h 10000"/>
                <a:gd name="connsiteX44" fmla="*/ 414 w 10704"/>
                <a:gd name="connsiteY44" fmla="*/ 3806 h 10000"/>
                <a:gd name="connsiteX45" fmla="*/ 276 w 10704"/>
                <a:gd name="connsiteY45" fmla="*/ 4407 h 10000"/>
                <a:gd name="connsiteX46" fmla="*/ 138 w 10704"/>
                <a:gd name="connsiteY46" fmla="*/ 5130 h 10000"/>
                <a:gd name="connsiteX47" fmla="*/ 0 w 10704"/>
                <a:gd name="connsiteY47" fmla="*/ 5894 h 10000"/>
                <a:gd name="connsiteX48" fmla="*/ 0 w 10704"/>
                <a:gd name="connsiteY48" fmla="*/ 6330 h 10000"/>
                <a:gd name="connsiteX49" fmla="*/ 138 w 10704"/>
                <a:gd name="connsiteY49" fmla="*/ 7094 h 10000"/>
                <a:gd name="connsiteX50" fmla="*/ 552 w 10704"/>
                <a:gd name="connsiteY50" fmla="*/ 7817 h 10000"/>
                <a:gd name="connsiteX51" fmla="*/ 828 w 10704"/>
                <a:gd name="connsiteY51" fmla="*/ 8499 h 10000"/>
                <a:gd name="connsiteX52" fmla="*/ 1241 w 10704"/>
                <a:gd name="connsiteY52" fmla="*/ 9195 h 10000"/>
                <a:gd name="connsiteX53" fmla="*/ 1793 w 10704"/>
                <a:gd name="connsiteY53" fmla="*/ 9918 h 10000"/>
                <a:gd name="connsiteX54" fmla="*/ 1793 w 10704"/>
                <a:gd name="connsiteY54" fmla="*/ 10000 h 10000"/>
                <a:gd name="connsiteX55" fmla="*/ 414 w 10704"/>
                <a:gd name="connsiteY55" fmla="*/ 7435 h 10000"/>
                <a:gd name="connsiteX0" fmla="*/ 414 w 10704"/>
                <a:gd name="connsiteY0" fmla="*/ 7435 h 10000"/>
                <a:gd name="connsiteX1" fmla="*/ 276 w 10704"/>
                <a:gd name="connsiteY1" fmla="*/ 7312 h 10000"/>
                <a:gd name="connsiteX2" fmla="*/ 276 w 10704"/>
                <a:gd name="connsiteY2" fmla="*/ 6712 h 10000"/>
                <a:gd name="connsiteX3" fmla="*/ 138 w 10704"/>
                <a:gd name="connsiteY3" fmla="*/ 6112 h 10000"/>
                <a:gd name="connsiteX4" fmla="*/ 276 w 10704"/>
                <a:gd name="connsiteY4" fmla="*/ 5512 h 10000"/>
                <a:gd name="connsiteX5" fmla="*/ 552 w 10704"/>
                <a:gd name="connsiteY5" fmla="*/ 4911 h 10000"/>
                <a:gd name="connsiteX6" fmla="*/ 690 w 10704"/>
                <a:gd name="connsiteY6" fmla="*/ 4611 h 10000"/>
                <a:gd name="connsiteX7" fmla="*/ 1103 w 10704"/>
                <a:gd name="connsiteY7" fmla="*/ 3847 h 10000"/>
                <a:gd name="connsiteX8" fmla="*/ 1517 w 10704"/>
                <a:gd name="connsiteY8" fmla="*/ 3124 h 10000"/>
                <a:gd name="connsiteX9" fmla="*/ 2207 w 10704"/>
                <a:gd name="connsiteY9" fmla="*/ 2347 h 10000"/>
                <a:gd name="connsiteX10" fmla="*/ 2621 w 10704"/>
                <a:gd name="connsiteY10" fmla="*/ 2046 h 10000"/>
                <a:gd name="connsiteX11" fmla="*/ 3140 w 10704"/>
                <a:gd name="connsiteY11" fmla="*/ 1753 h 10000"/>
                <a:gd name="connsiteX12" fmla="*/ 3793 w 10704"/>
                <a:gd name="connsiteY12" fmla="*/ 1419 h 10000"/>
                <a:gd name="connsiteX13" fmla="*/ 4345 w 10704"/>
                <a:gd name="connsiteY13" fmla="*/ 1201 h 10000"/>
                <a:gd name="connsiteX14" fmla="*/ 4759 w 10704"/>
                <a:gd name="connsiteY14" fmla="*/ 1023 h 10000"/>
                <a:gd name="connsiteX15" fmla="*/ 5310 w 10704"/>
                <a:gd name="connsiteY15" fmla="*/ 900 h 10000"/>
                <a:gd name="connsiteX16" fmla="*/ 5724 w 10704"/>
                <a:gd name="connsiteY16" fmla="*/ 819 h 10000"/>
                <a:gd name="connsiteX17" fmla="*/ 6414 w 10704"/>
                <a:gd name="connsiteY17" fmla="*/ 778 h 10000"/>
                <a:gd name="connsiteX18" fmla="*/ 6828 w 10704"/>
                <a:gd name="connsiteY18" fmla="*/ 778 h 10000"/>
                <a:gd name="connsiteX19" fmla="*/ 7241 w 10704"/>
                <a:gd name="connsiteY19" fmla="*/ 819 h 10000"/>
                <a:gd name="connsiteX20" fmla="*/ 7655 w 10704"/>
                <a:gd name="connsiteY20" fmla="*/ 859 h 10000"/>
                <a:gd name="connsiteX21" fmla="*/ 8483 w 10704"/>
                <a:gd name="connsiteY21" fmla="*/ 1119 h 10000"/>
                <a:gd name="connsiteX22" fmla="*/ 9024 w 10704"/>
                <a:gd name="connsiteY22" fmla="*/ 1402 h 10000"/>
                <a:gd name="connsiteX23" fmla="*/ 9480 w 10704"/>
                <a:gd name="connsiteY23" fmla="*/ 1683 h 10000"/>
                <a:gd name="connsiteX24" fmla="*/ 9435 w 10704"/>
                <a:gd name="connsiteY24" fmla="*/ 1395 h 10000"/>
                <a:gd name="connsiteX25" fmla="*/ 9936 w 10704"/>
                <a:gd name="connsiteY25" fmla="*/ 1141 h 10000"/>
                <a:gd name="connsiteX26" fmla="*/ 10634 w 10704"/>
                <a:gd name="connsiteY26" fmla="*/ 1143 h 10000"/>
                <a:gd name="connsiteX27" fmla="*/ 9489 w 10704"/>
                <a:gd name="connsiteY27" fmla="*/ 617 h 10000"/>
                <a:gd name="connsiteX28" fmla="*/ 8838 w 10704"/>
                <a:gd name="connsiteY28" fmla="*/ 363 h 10000"/>
                <a:gd name="connsiteX29" fmla="*/ 8345 w 10704"/>
                <a:gd name="connsiteY29" fmla="*/ 259 h 10000"/>
                <a:gd name="connsiteX30" fmla="*/ 7793 w 10704"/>
                <a:gd name="connsiteY30" fmla="*/ 136 h 10000"/>
                <a:gd name="connsiteX31" fmla="*/ 7241 w 10704"/>
                <a:gd name="connsiteY31" fmla="*/ 41 h 10000"/>
                <a:gd name="connsiteX32" fmla="*/ 6690 w 10704"/>
                <a:gd name="connsiteY32" fmla="*/ 0 h 10000"/>
                <a:gd name="connsiteX33" fmla="*/ 6138 w 10704"/>
                <a:gd name="connsiteY33" fmla="*/ 0 h 10000"/>
                <a:gd name="connsiteX34" fmla="*/ 5724 w 10704"/>
                <a:gd name="connsiteY34" fmla="*/ 41 h 10000"/>
                <a:gd name="connsiteX35" fmla="*/ 5172 w 10704"/>
                <a:gd name="connsiteY35" fmla="*/ 82 h 10000"/>
                <a:gd name="connsiteX36" fmla="*/ 4483 w 10704"/>
                <a:gd name="connsiteY36" fmla="*/ 218 h 10000"/>
                <a:gd name="connsiteX37" fmla="*/ 3793 w 10704"/>
                <a:gd name="connsiteY37" fmla="*/ 477 h 10000"/>
                <a:gd name="connsiteX38" fmla="*/ 3294 w 10704"/>
                <a:gd name="connsiteY38" fmla="*/ 671 h 10000"/>
                <a:gd name="connsiteX39" fmla="*/ 2759 w 10704"/>
                <a:gd name="connsiteY39" fmla="*/ 982 h 10000"/>
                <a:gd name="connsiteX40" fmla="*/ 2069 w 10704"/>
                <a:gd name="connsiteY40" fmla="*/ 1501 h 10000"/>
                <a:gd name="connsiteX41" fmla="*/ 1517 w 10704"/>
                <a:gd name="connsiteY41" fmla="*/ 2101 h 10000"/>
                <a:gd name="connsiteX42" fmla="*/ 1103 w 10704"/>
                <a:gd name="connsiteY42" fmla="*/ 2647 h 10000"/>
                <a:gd name="connsiteX43" fmla="*/ 690 w 10704"/>
                <a:gd name="connsiteY43" fmla="*/ 3247 h 10000"/>
                <a:gd name="connsiteX44" fmla="*/ 414 w 10704"/>
                <a:gd name="connsiteY44" fmla="*/ 3806 h 10000"/>
                <a:gd name="connsiteX45" fmla="*/ 276 w 10704"/>
                <a:gd name="connsiteY45" fmla="*/ 4407 h 10000"/>
                <a:gd name="connsiteX46" fmla="*/ 138 w 10704"/>
                <a:gd name="connsiteY46" fmla="*/ 5130 h 10000"/>
                <a:gd name="connsiteX47" fmla="*/ 0 w 10704"/>
                <a:gd name="connsiteY47" fmla="*/ 5894 h 10000"/>
                <a:gd name="connsiteX48" fmla="*/ 0 w 10704"/>
                <a:gd name="connsiteY48" fmla="*/ 6330 h 10000"/>
                <a:gd name="connsiteX49" fmla="*/ 138 w 10704"/>
                <a:gd name="connsiteY49" fmla="*/ 7094 h 10000"/>
                <a:gd name="connsiteX50" fmla="*/ 552 w 10704"/>
                <a:gd name="connsiteY50" fmla="*/ 7817 h 10000"/>
                <a:gd name="connsiteX51" fmla="*/ 828 w 10704"/>
                <a:gd name="connsiteY51" fmla="*/ 8499 h 10000"/>
                <a:gd name="connsiteX52" fmla="*/ 1241 w 10704"/>
                <a:gd name="connsiteY52" fmla="*/ 9195 h 10000"/>
                <a:gd name="connsiteX53" fmla="*/ 1793 w 10704"/>
                <a:gd name="connsiteY53" fmla="*/ 9918 h 10000"/>
                <a:gd name="connsiteX54" fmla="*/ 1793 w 10704"/>
                <a:gd name="connsiteY54" fmla="*/ 10000 h 10000"/>
                <a:gd name="connsiteX55" fmla="*/ 414 w 10704"/>
                <a:gd name="connsiteY55" fmla="*/ 7435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0704" h="10000">
                  <a:moveTo>
                    <a:pt x="414" y="7435"/>
                  </a:moveTo>
                  <a:lnTo>
                    <a:pt x="276" y="7312"/>
                  </a:lnTo>
                  <a:lnTo>
                    <a:pt x="276" y="6712"/>
                  </a:lnTo>
                  <a:lnTo>
                    <a:pt x="138" y="6112"/>
                  </a:lnTo>
                  <a:lnTo>
                    <a:pt x="276" y="5512"/>
                  </a:lnTo>
                  <a:lnTo>
                    <a:pt x="552" y="4911"/>
                  </a:lnTo>
                  <a:lnTo>
                    <a:pt x="690" y="4611"/>
                  </a:lnTo>
                  <a:lnTo>
                    <a:pt x="1103" y="3847"/>
                  </a:lnTo>
                  <a:lnTo>
                    <a:pt x="1517" y="3124"/>
                  </a:lnTo>
                  <a:lnTo>
                    <a:pt x="2207" y="2347"/>
                  </a:lnTo>
                  <a:lnTo>
                    <a:pt x="2621" y="2046"/>
                  </a:lnTo>
                  <a:lnTo>
                    <a:pt x="3140" y="1753"/>
                  </a:lnTo>
                  <a:lnTo>
                    <a:pt x="3793" y="1419"/>
                  </a:lnTo>
                  <a:lnTo>
                    <a:pt x="4345" y="1201"/>
                  </a:lnTo>
                  <a:lnTo>
                    <a:pt x="4759" y="1023"/>
                  </a:lnTo>
                  <a:lnTo>
                    <a:pt x="5310" y="900"/>
                  </a:lnTo>
                  <a:lnTo>
                    <a:pt x="5724" y="819"/>
                  </a:lnTo>
                  <a:lnTo>
                    <a:pt x="6414" y="778"/>
                  </a:lnTo>
                  <a:lnTo>
                    <a:pt x="6828" y="778"/>
                  </a:lnTo>
                  <a:lnTo>
                    <a:pt x="7241" y="819"/>
                  </a:lnTo>
                  <a:lnTo>
                    <a:pt x="7655" y="859"/>
                  </a:lnTo>
                  <a:lnTo>
                    <a:pt x="8483" y="1119"/>
                  </a:lnTo>
                  <a:lnTo>
                    <a:pt x="9024" y="1402"/>
                  </a:lnTo>
                  <a:lnTo>
                    <a:pt x="9480" y="1683"/>
                  </a:lnTo>
                  <a:lnTo>
                    <a:pt x="9435" y="1395"/>
                  </a:lnTo>
                  <a:cubicBezTo>
                    <a:pt x="9629" y="1227"/>
                    <a:pt x="9662" y="1237"/>
                    <a:pt x="9936" y="1141"/>
                  </a:cubicBezTo>
                  <a:cubicBezTo>
                    <a:pt x="10288" y="1116"/>
                    <a:pt x="10704" y="1238"/>
                    <a:pt x="10634" y="1143"/>
                  </a:cubicBezTo>
                  <a:lnTo>
                    <a:pt x="9489" y="617"/>
                  </a:lnTo>
                  <a:lnTo>
                    <a:pt x="8838" y="363"/>
                  </a:lnTo>
                  <a:lnTo>
                    <a:pt x="8345" y="259"/>
                  </a:lnTo>
                  <a:lnTo>
                    <a:pt x="7793" y="136"/>
                  </a:lnTo>
                  <a:lnTo>
                    <a:pt x="7241" y="41"/>
                  </a:lnTo>
                  <a:lnTo>
                    <a:pt x="6690" y="0"/>
                  </a:lnTo>
                  <a:lnTo>
                    <a:pt x="6138" y="0"/>
                  </a:lnTo>
                  <a:lnTo>
                    <a:pt x="5724" y="41"/>
                  </a:lnTo>
                  <a:lnTo>
                    <a:pt x="5172" y="82"/>
                  </a:lnTo>
                  <a:lnTo>
                    <a:pt x="4483" y="218"/>
                  </a:lnTo>
                  <a:lnTo>
                    <a:pt x="3793" y="477"/>
                  </a:lnTo>
                  <a:lnTo>
                    <a:pt x="3294" y="671"/>
                  </a:lnTo>
                  <a:lnTo>
                    <a:pt x="2759" y="982"/>
                  </a:lnTo>
                  <a:lnTo>
                    <a:pt x="2069" y="1501"/>
                  </a:lnTo>
                  <a:lnTo>
                    <a:pt x="1517" y="2101"/>
                  </a:lnTo>
                  <a:lnTo>
                    <a:pt x="1103" y="2647"/>
                  </a:lnTo>
                  <a:lnTo>
                    <a:pt x="690" y="3247"/>
                  </a:lnTo>
                  <a:lnTo>
                    <a:pt x="414" y="3806"/>
                  </a:lnTo>
                  <a:lnTo>
                    <a:pt x="276" y="4407"/>
                  </a:lnTo>
                  <a:lnTo>
                    <a:pt x="138" y="5130"/>
                  </a:lnTo>
                  <a:lnTo>
                    <a:pt x="0" y="5894"/>
                  </a:lnTo>
                  <a:lnTo>
                    <a:pt x="0" y="6330"/>
                  </a:lnTo>
                  <a:lnTo>
                    <a:pt x="138" y="7094"/>
                  </a:lnTo>
                  <a:lnTo>
                    <a:pt x="552" y="7817"/>
                  </a:lnTo>
                  <a:lnTo>
                    <a:pt x="828" y="8499"/>
                  </a:lnTo>
                  <a:lnTo>
                    <a:pt x="1241" y="9195"/>
                  </a:lnTo>
                  <a:lnTo>
                    <a:pt x="1793" y="9918"/>
                  </a:lnTo>
                  <a:lnTo>
                    <a:pt x="1793" y="10000"/>
                  </a:lnTo>
                  <a:lnTo>
                    <a:pt x="414" y="7435"/>
                  </a:lnTo>
                  <a:close/>
                </a:path>
              </a:pathLst>
            </a:custGeom>
            <a:gradFill rotWithShape="0">
              <a:gsLst>
                <a:gs pos="0">
                  <a:srgbClr val="3B3B3B"/>
                </a:gs>
                <a:gs pos="100000">
                  <a:sysClr val="window" lastClr="FFFFFF"/>
                </a:gs>
              </a:gsLst>
              <a:lin ang="5400000" scaled="1"/>
            </a:gradFill>
            <a:ln w="0">
              <a:solidFill>
                <a:srgbClr val="00007F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1" name="Group 52"/>
            <p:cNvGrpSpPr/>
            <p:nvPr/>
          </p:nvGrpSpPr>
          <p:grpSpPr>
            <a:xfrm>
              <a:off x="3923077" y="2168621"/>
              <a:ext cx="1845052" cy="3949546"/>
              <a:chOff x="3923077" y="2168621"/>
              <a:chExt cx="1845052" cy="3949546"/>
            </a:xfrm>
          </p:grpSpPr>
          <p:sp>
            <p:nvSpPr>
              <p:cNvPr id="32" name="Freeform 1039"/>
              <p:cNvSpPr>
                <a:spLocks/>
              </p:cNvSpPr>
              <p:nvPr/>
            </p:nvSpPr>
            <p:spPr bwMode="auto">
              <a:xfrm>
                <a:off x="4109076" y="2959509"/>
                <a:ext cx="1659053" cy="3158658"/>
              </a:xfrm>
              <a:custGeom>
                <a:avLst/>
                <a:gdLst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303 w 10000"/>
                  <a:gd name="connsiteY20" fmla="*/ 9150 h 10000"/>
                  <a:gd name="connsiteX21" fmla="*/ 2039 w 10000"/>
                  <a:gd name="connsiteY21" fmla="*/ 9067 h 10000"/>
                  <a:gd name="connsiteX22" fmla="*/ 1645 w 10000"/>
                  <a:gd name="connsiteY22" fmla="*/ 8889 h 10000"/>
                  <a:gd name="connsiteX23" fmla="*/ 1250 w 10000"/>
                  <a:gd name="connsiteY23" fmla="*/ 8711 h 10000"/>
                  <a:gd name="connsiteX24" fmla="*/ 395 w 10000"/>
                  <a:gd name="connsiteY24" fmla="*/ 8368 h 10000"/>
                  <a:gd name="connsiteX25" fmla="*/ 420 w 10000"/>
                  <a:gd name="connsiteY25" fmla="*/ 8014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303 w 10000"/>
                  <a:gd name="connsiteY20" fmla="*/ 9150 h 10000"/>
                  <a:gd name="connsiteX21" fmla="*/ 2039 w 10000"/>
                  <a:gd name="connsiteY21" fmla="*/ 9067 h 10000"/>
                  <a:gd name="connsiteX22" fmla="*/ 1645 w 10000"/>
                  <a:gd name="connsiteY22" fmla="*/ 8889 h 10000"/>
                  <a:gd name="connsiteX23" fmla="*/ 1250 w 10000"/>
                  <a:gd name="connsiteY23" fmla="*/ 8711 h 10000"/>
                  <a:gd name="connsiteX24" fmla="*/ 900 w 10000"/>
                  <a:gd name="connsiteY24" fmla="*/ 8272 h 10000"/>
                  <a:gd name="connsiteX25" fmla="*/ 420 w 10000"/>
                  <a:gd name="connsiteY25" fmla="*/ 8014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303 w 10000"/>
                  <a:gd name="connsiteY20" fmla="*/ 9150 h 10000"/>
                  <a:gd name="connsiteX21" fmla="*/ 2039 w 10000"/>
                  <a:gd name="connsiteY21" fmla="*/ 9067 h 10000"/>
                  <a:gd name="connsiteX22" fmla="*/ 1645 w 10000"/>
                  <a:gd name="connsiteY22" fmla="*/ 8889 h 10000"/>
                  <a:gd name="connsiteX23" fmla="*/ 1477 w 10000"/>
                  <a:gd name="connsiteY23" fmla="*/ 8579 h 10000"/>
                  <a:gd name="connsiteX24" fmla="*/ 900 w 10000"/>
                  <a:gd name="connsiteY24" fmla="*/ 8272 h 10000"/>
                  <a:gd name="connsiteX25" fmla="*/ 420 w 10000"/>
                  <a:gd name="connsiteY25" fmla="*/ 8014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303 w 10000"/>
                  <a:gd name="connsiteY20" fmla="*/ 9150 h 10000"/>
                  <a:gd name="connsiteX21" fmla="*/ 2039 w 10000"/>
                  <a:gd name="connsiteY21" fmla="*/ 9067 h 10000"/>
                  <a:gd name="connsiteX22" fmla="*/ 1897 w 10000"/>
                  <a:gd name="connsiteY22" fmla="*/ 8937 h 10000"/>
                  <a:gd name="connsiteX23" fmla="*/ 1477 w 10000"/>
                  <a:gd name="connsiteY23" fmla="*/ 8579 h 10000"/>
                  <a:gd name="connsiteX24" fmla="*/ 900 w 10000"/>
                  <a:gd name="connsiteY24" fmla="*/ 8272 h 10000"/>
                  <a:gd name="connsiteX25" fmla="*/ 420 w 10000"/>
                  <a:gd name="connsiteY25" fmla="*/ 8014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303 w 10000"/>
                  <a:gd name="connsiteY20" fmla="*/ 9150 h 10000"/>
                  <a:gd name="connsiteX21" fmla="*/ 2140 w 10000"/>
                  <a:gd name="connsiteY21" fmla="*/ 9007 h 10000"/>
                  <a:gd name="connsiteX22" fmla="*/ 1897 w 10000"/>
                  <a:gd name="connsiteY22" fmla="*/ 8937 h 10000"/>
                  <a:gd name="connsiteX23" fmla="*/ 1477 w 10000"/>
                  <a:gd name="connsiteY23" fmla="*/ 8579 h 10000"/>
                  <a:gd name="connsiteX24" fmla="*/ 900 w 10000"/>
                  <a:gd name="connsiteY24" fmla="*/ 8272 h 10000"/>
                  <a:gd name="connsiteX25" fmla="*/ 420 w 10000"/>
                  <a:gd name="connsiteY25" fmla="*/ 8014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480 w 10000"/>
                  <a:gd name="connsiteY20" fmla="*/ 9114 h 10000"/>
                  <a:gd name="connsiteX21" fmla="*/ 2140 w 10000"/>
                  <a:gd name="connsiteY21" fmla="*/ 9007 h 10000"/>
                  <a:gd name="connsiteX22" fmla="*/ 1897 w 10000"/>
                  <a:gd name="connsiteY22" fmla="*/ 8937 h 10000"/>
                  <a:gd name="connsiteX23" fmla="*/ 1477 w 10000"/>
                  <a:gd name="connsiteY23" fmla="*/ 8579 h 10000"/>
                  <a:gd name="connsiteX24" fmla="*/ 900 w 10000"/>
                  <a:gd name="connsiteY24" fmla="*/ 8272 h 10000"/>
                  <a:gd name="connsiteX25" fmla="*/ 420 w 10000"/>
                  <a:gd name="connsiteY25" fmla="*/ 8014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480 w 10000"/>
                  <a:gd name="connsiteY20" fmla="*/ 9114 h 10000"/>
                  <a:gd name="connsiteX21" fmla="*/ 2140 w 10000"/>
                  <a:gd name="connsiteY21" fmla="*/ 9007 h 10000"/>
                  <a:gd name="connsiteX22" fmla="*/ 1897 w 10000"/>
                  <a:gd name="connsiteY22" fmla="*/ 8937 h 10000"/>
                  <a:gd name="connsiteX23" fmla="*/ 1477 w 10000"/>
                  <a:gd name="connsiteY23" fmla="*/ 8579 h 10000"/>
                  <a:gd name="connsiteX24" fmla="*/ 900 w 10000"/>
                  <a:gd name="connsiteY24" fmla="*/ 8272 h 10000"/>
                  <a:gd name="connsiteX25" fmla="*/ 218 w 10000"/>
                  <a:gd name="connsiteY25" fmla="*/ 7702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88 w 10077"/>
                  <a:gd name="connsiteY0" fmla="*/ 947 h 10000"/>
                  <a:gd name="connsiteX1" fmla="*/ 9682 w 10077"/>
                  <a:gd name="connsiteY1" fmla="*/ 1934 h 10000"/>
                  <a:gd name="connsiteX2" fmla="*/ 9814 w 10077"/>
                  <a:gd name="connsiteY2" fmla="*/ 2620 h 10000"/>
                  <a:gd name="connsiteX3" fmla="*/ 9814 w 10077"/>
                  <a:gd name="connsiteY3" fmla="*/ 4513 h 10000"/>
                  <a:gd name="connsiteX4" fmla="*/ 9551 w 10077"/>
                  <a:gd name="connsiteY4" fmla="*/ 5103 h 10000"/>
                  <a:gd name="connsiteX5" fmla="*/ 9419 w 10077"/>
                  <a:gd name="connsiteY5" fmla="*/ 5405 h 10000"/>
                  <a:gd name="connsiteX6" fmla="*/ 8893 w 10077"/>
                  <a:gd name="connsiteY6" fmla="*/ 6145 h 10000"/>
                  <a:gd name="connsiteX7" fmla="*/ 8366 w 10077"/>
                  <a:gd name="connsiteY7" fmla="*/ 6914 h 10000"/>
                  <a:gd name="connsiteX8" fmla="*/ 7709 w 10077"/>
                  <a:gd name="connsiteY8" fmla="*/ 7641 h 10000"/>
                  <a:gd name="connsiteX9" fmla="*/ 7248 w 10077"/>
                  <a:gd name="connsiteY9" fmla="*/ 7942 h 10000"/>
                  <a:gd name="connsiteX10" fmla="*/ 6722 w 10077"/>
                  <a:gd name="connsiteY10" fmla="*/ 8285 h 10000"/>
                  <a:gd name="connsiteX11" fmla="*/ 6327 w 10077"/>
                  <a:gd name="connsiteY11" fmla="*/ 8587 h 10000"/>
                  <a:gd name="connsiteX12" fmla="*/ 5669 w 10077"/>
                  <a:gd name="connsiteY12" fmla="*/ 8807 h 10000"/>
                  <a:gd name="connsiteX13" fmla="*/ 5538 w 10077"/>
                  <a:gd name="connsiteY13" fmla="*/ 8889 h 10000"/>
                  <a:gd name="connsiteX14" fmla="*/ 5143 w 10077"/>
                  <a:gd name="connsiteY14" fmla="*/ 9012 h 10000"/>
                  <a:gd name="connsiteX15" fmla="*/ 4748 w 10077"/>
                  <a:gd name="connsiteY15" fmla="*/ 9108 h 10000"/>
                  <a:gd name="connsiteX16" fmla="*/ 4222 w 10077"/>
                  <a:gd name="connsiteY16" fmla="*/ 9191 h 10000"/>
                  <a:gd name="connsiteX17" fmla="*/ 3695 w 10077"/>
                  <a:gd name="connsiteY17" fmla="*/ 9232 h 10000"/>
                  <a:gd name="connsiteX18" fmla="*/ 3169 w 10077"/>
                  <a:gd name="connsiteY18" fmla="*/ 9232 h 10000"/>
                  <a:gd name="connsiteX19" fmla="*/ 2774 w 10077"/>
                  <a:gd name="connsiteY19" fmla="*/ 9191 h 10000"/>
                  <a:gd name="connsiteX20" fmla="*/ 2557 w 10077"/>
                  <a:gd name="connsiteY20" fmla="*/ 9114 h 10000"/>
                  <a:gd name="connsiteX21" fmla="*/ 2217 w 10077"/>
                  <a:gd name="connsiteY21" fmla="*/ 9007 h 10000"/>
                  <a:gd name="connsiteX22" fmla="*/ 1974 w 10077"/>
                  <a:gd name="connsiteY22" fmla="*/ 8937 h 10000"/>
                  <a:gd name="connsiteX23" fmla="*/ 1554 w 10077"/>
                  <a:gd name="connsiteY23" fmla="*/ 8579 h 10000"/>
                  <a:gd name="connsiteX24" fmla="*/ 977 w 10077"/>
                  <a:gd name="connsiteY24" fmla="*/ 8272 h 10000"/>
                  <a:gd name="connsiteX25" fmla="*/ 295 w 10077"/>
                  <a:gd name="connsiteY25" fmla="*/ 7702 h 10000"/>
                  <a:gd name="connsiteX26" fmla="*/ 472 w 10077"/>
                  <a:gd name="connsiteY26" fmla="*/ 8422 h 10000"/>
                  <a:gd name="connsiteX27" fmla="*/ 77 w 10077"/>
                  <a:gd name="connsiteY27" fmla="*/ 8930 h 10000"/>
                  <a:gd name="connsiteX28" fmla="*/ 932 w 10077"/>
                  <a:gd name="connsiteY28" fmla="*/ 9355 h 10000"/>
                  <a:gd name="connsiteX29" fmla="*/ 1327 w 10077"/>
                  <a:gd name="connsiteY29" fmla="*/ 9534 h 10000"/>
                  <a:gd name="connsiteX30" fmla="*/ 1853 w 10077"/>
                  <a:gd name="connsiteY30" fmla="*/ 9753 h 10000"/>
                  <a:gd name="connsiteX31" fmla="*/ 2248 w 10077"/>
                  <a:gd name="connsiteY31" fmla="*/ 9877 h 10000"/>
                  <a:gd name="connsiteX32" fmla="*/ 2774 w 10077"/>
                  <a:gd name="connsiteY32" fmla="*/ 9959 h 10000"/>
                  <a:gd name="connsiteX33" fmla="*/ 3301 w 10077"/>
                  <a:gd name="connsiteY33" fmla="*/ 10000 h 10000"/>
                  <a:gd name="connsiteX34" fmla="*/ 3827 w 10077"/>
                  <a:gd name="connsiteY34" fmla="*/ 10000 h 10000"/>
                  <a:gd name="connsiteX35" fmla="*/ 4353 w 10077"/>
                  <a:gd name="connsiteY35" fmla="*/ 9959 h 10000"/>
                  <a:gd name="connsiteX36" fmla="*/ 4748 w 10077"/>
                  <a:gd name="connsiteY36" fmla="*/ 9918 h 10000"/>
                  <a:gd name="connsiteX37" fmla="*/ 5406 w 10077"/>
                  <a:gd name="connsiteY37" fmla="*/ 9794 h 10000"/>
                  <a:gd name="connsiteX38" fmla="*/ 6064 w 10077"/>
                  <a:gd name="connsiteY38" fmla="*/ 9534 h 10000"/>
                  <a:gd name="connsiteX39" fmla="*/ 6722 w 10077"/>
                  <a:gd name="connsiteY39" fmla="*/ 9273 h 10000"/>
                  <a:gd name="connsiteX40" fmla="*/ 6985 w 10077"/>
                  <a:gd name="connsiteY40" fmla="*/ 9067 h 10000"/>
                  <a:gd name="connsiteX41" fmla="*/ 7709 w 10077"/>
                  <a:gd name="connsiteY41" fmla="*/ 8505 h 10000"/>
                  <a:gd name="connsiteX42" fmla="*/ 8366 w 10077"/>
                  <a:gd name="connsiteY42" fmla="*/ 7942 h 10000"/>
                  <a:gd name="connsiteX43" fmla="*/ 8761 w 10077"/>
                  <a:gd name="connsiteY43" fmla="*/ 7339 h 10000"/>
                  <a:gd name="connsiteX44" fmla="*/ 9156 w 10077"/>
                  <a:gd name="connsiteY44" fmla="*/ 6790 h 10000"/>
                  <a:gd name="connsiteX45" fmla="*/ 9419 w 10077"/>
                  <a:gd name="connsiteY45" fmla="*/ 6187 h 10000"/>
                  <a:gd name="connsiteX46" fmla="*/ 9682 w 10077"/>
                  <a:gd name="connsiteY46" fmla="*/ 5583 h 10000"/>
                  <a:gd name="connsiteX47" fmla="*/ 9814 w 10077"/>
                  <a:gd name="connsiteY47" fmla="*/ 4856 h 10000"/>
                  <a:gd name="connsiteX48" fmla="*/ 10077 w 10077"/>
                  <a:gd name="connsiteY48" fmla="*/ 4115 h 10000"/>
                  <a:gd name="connsiteX49" fmla="*/ 10077 w 10077"/>
                  <a:gd name="connsiteY49" fmla="*/ 2867 h 10000"/>
                  <a:gd name="connsiteX50" fmla="*/ 9814 w 10077"/>
                  <a:gd name="connsiteY50" fmla="*/ 2181 h 10000"/>
                  <a:gd name="connsiteX51" fmla="*/ 9551 w 10077"/>
                  <a:gd name="connsiteY51" fmla="*/ 1495 h 10000"/>
                  <a:gd name="connsiteX52" fmla="*/ 9419 w 10077"/>
                  <a:gd name="connsiteY52" fmla="*/ 1331 h 10000"/>
                  <a:gd name="connsiteX53" fmla="*/ 9288 w 10077"/>
                  <a:gd name="connsiteY53" fmla="*/ 1152 h 10000"/>
                  <a:gd name="connsiteX54" fmla="*/ 9156 w 10077"/>
                  <a:gd name="connsiteY54" fmla="*/ 768 h 10000"/>
                  <a:gd name="connsiteX55" fmla="*/ 8630 w 10077"/>
                  <a:gd name="connsiteY55" fmla="*/ 82 h 10000"/>
                  <a:gd name="connsiteX56" fmla="*/ 8498 w 10077"/>
                  <a:gd name="connsiteY56" fmla="*/ 0 h 10000"/>
                  <a:gd name="connsiteX57" fmla="*/ 9288 w 10077"/>
                  <a:gd name="connsiteY57" fmla="*/ 947 h 10000"/>
                  <a:gd name="connsiteX0" fmla="*/ 9288 w 10077"/>
                  <a:gd name="connsiteY0" fmla="*/ 947 h 10000"/>
                  <a:gd name="connsiteX1" fmla="*/ 9682 w 10077"/>
                  <a:gd name="connsiteY1" fmla="*/ 1934 h 10000"/>
                  <a:gd name="connsiteX2" fmla="*/ 9814 w 10077"/>
                  <a:gd name="connsiteY2" fmla="*/ 2620 h 10000"/>
                  <a:gd name="connsiteX3" fmla="*/ 9814 w 10077"/>
                  <a:gd name="connsiteY3" fmla="*/ 4513 h 10000"/>
                  <a:gd name="connsiteX4" fmla="*/ 9551 w 10077"/>
                  <a:gd name="connsiteY4" fmla="*/ 5103 h 10000"/>
                  <a:gd name="connsiteX5" fmla="*/ 9419 w 10077"/>
                  <a:gd name="connsiteY5" fmla="*/ 5405 h 10000"/>
                  <a:gd name="connsiteX6" fmla="*/ 8893 w 10077"/>
                  <a:gd name="connsiteY6" fmla="*/ 6145 h 10000"/>
                  <a:gd name="connsiteX7" fmla="*/ 8366 w 10077"/>
                  <a:gd name="connsiteY7" fmla="*/ 6914 h 10000"/>
                  <a:gd name="connsiteX8" fmla="*/ 7709 w 10077"/>
                  <a:gd name="connsiteY8" fmla="*/ 7641 h 10000"/>
                  <a:gd name="connsiteX9" fmla="*/ 7248 w 10077"/>
                  <a:gd name="connsiteY9" fmla="*/ 7942 h 10000"/>
                  <a:gd name="connsiteX10" fmla="*/ 6722 w 10077"/>
                  <a:gd name="connsiteY10" fmla="*/ 8285 h 10000"/>
                  <a:gd name="connsiteX11" fmla="*/ 6327 w 10077"/>
                  <a:gd name="connsiteY11" fmla="*/ 8587 h 10000"/>
                  <a:gd name="connsiteX12" fmla="*/ 5669 w 10077"/>
                  <a:gd name="connsiteY12" fmla="*/ 8807 h 10000"/>
                  <a:gd name="connsiteX13" fmla="*/ 5538 w 10077"/>
                  <a:gd name="connsiteY13" fmla="*/ 8889 h 10000"/>
                  <a:gd name="connsiteX14" fmla="*/ 5143 w 10077"/>
                  <a:gd name="connsiteY14" fmla="*/ 9012 h 10000"/>
                  <a:gd name="connsiteX15" fmla="*/ 4748 w 10077"/>
                  <a:gd name="connsiteY15" fmla="*/ 9108 h 10000"/>
                  <a:gd name="connsiteX16" fmla="*/ 4222 w 10077"/>
                  <a:gd name="connsiteY16" fmla="*/ 9191 h 10000"/>
                  <a:gd name="connsiteX17" fmla="*/ 3695 w 10077"/>
                  <a:gd name="connsiteY17" fmla="*/ 9232 h 10000"/>
                  <a:gd name="connsiteX18" fmla="*/ 3169 w 10077"/>
                  <a:gd name="connsiteY18" fmla="*/ 9232 h 10000"/>
                  <a:gd name="connsiteX19" fmla="*/ 2774 w 10077"/>
                  <a:gd name="connsiteY19" fmla="*/ 9191 h 10000"/>
                  <a:gd name="connsiteX20" fmla="*/ 2557 w 10077"/>
                  <a:gd name="connsiteY20" fmla="*/ 9114 h 10000"/>
                  <a:gd name="connsiteX21" fmla="*/ 2217 w 10077"/>
                  <a:gd name="connsiteY21" fmla="*/ 9007 h 10000"/>
                  <a:gd name="connsiteX22" fmla="*/ 1974 w 10077"/>
                  <a:gd name="connsiteY22" fmla="*/ 8937 h 10000"/>
                  <a:gd name="connsiteX23" fmla="*/ 1554 w 10077"/>
                  <a:gd name="connsiteY23" fmla="*/ 8579 h 10000"/>
                  <a:gd name="connsiteX24" fmla="*/ 977 w 10077"/>
                  <a:gd name="connsiteY24" fmla="*/ 8272 h 10000"/>
                  <a:gd name="connsiteX25" fmla="*/ 295 w 10077"/>
                  <a:gd name="connsiteY25" fmla="*/ 7702 h 10000"/>
                  <a:gd name="connsiteX26" fmla="*/ 472 w 10077"/>
                  <a:gd name="connsiteY26" fmla="*/ 8422 h 10000"/>
                  <a:gd name="connsiteX27" fmla="*/ 77 w 10077"/>
                  <a:gd name="connsiteY27" fmla="*/ 8930 h 10000"/>
                  <a:gd name="connsiteX28" fmla="*/ 932 w 10077"/>
                  <a:gd name="connsiteY28" fmla="*/ 9355 h 10000"/>
                  <a:gd name="connsiteX29" fmla="*/ 1327 w 10077"/>
                  <a:gd name="connsiteY29" fmla="*/ 9534 h 10000"/>
                  <a:gd name="connsiteX30" fmla="*/ 1853 w 10077"/>
                  <a:gd name="connsiteY30" fmla="*/ 9753 h 10000"/>
                  <a:gd name="connsiteX31" fmla="*/ 2248 w 10077"/>
                  <a:gd name="connsiteY31" fmla="*/ 9877 h 10000"/>
                  <a:gd name="connsiteX32" fmla="*/ 2774 w 10077"/>
                  <a:gd name="connsiteY32" fmla="*/ 9959 h 10000"/>
                  <a:gd name="connsiteX33" fmla="*/ 3301 w 10077"/>
                  <a:gd name="connsiteY33" fmla="*/ 10000 h 10000"/>
                  <a:gd name="connsiteX34" fmla="*/ 3827 w 10077"/>
                  <a:gd name="connsiteY34" fmla="*/ 10000 h 10000"/>
                  <a:gd name="connsiteX35" fmla="*/ 4353 w 10077"/>
                  <a:gd name="connsiteY35" fmla="*/ 9959 h 10000"/>
                  <a:gd name="connsiteX36" fmla="*/ 4748 w 10077"/>
                  <a:gd name="connsiteY36" fmla="*/ 9918 h 10000"/>
                  <a:gd name="connsiteX37" fmla="*/ 5406 w 10077"/>
                  <a:gd name="connsiteY37" fmla="*/ 9794 h 10000"/>
                  <a:gd name="connsiteX38" fmla="*/ 6064 w 10077"/>
                  <a:gd name="connsiteY38" fmla="*/ 9534 h 10000"/>
                  <a:gd name="connsiteX39" fmla="*/ 6722 w 10077"/>
                  <a:gd name="connsiteY39" fmla="*/ 9273 h 10000"/>
                  <a:gd name="connsiteX40" fmla="*/ 6985 w 10077"/>
                  <a:gd name="connsiteY40" fmla="*/ 9067 h 10000"/>
                  <a:gd name="connsiteX41" fmla="*/ 7709 w 10077"/>
                  <a:gd name="connsiteY41" fmla="*/ 8505 h 10000"/>
                  <a:gd name="connsiteX42" fmla="*/ 8366 w 10077"/>
                  <a:gd name="connsiteY42" fmla="*/ 7942 h 10000"/>
                  <a:gd name="connsiteX43" fmla="*/ 8761 w 10077"/>
                  <a:gd name="connsiteY43" fmla="*/ 7339 h 10000"/>
                  <a:gd name="connsiteX44" fmla="*/ 9156 w 10077"/>
                  <a:gd name="connsiteY44" fmla="*/ 6790 h 10000"/>
                  <a:gd name="connsiteX45" fmla="*/ 9419 w 10077"/>
                  <a:gd name="connsiteY45" fmla="*/ 6187 h 10000"/>
                  <a:gd name="connsiteX46" fmla="*/ 9682 w 10077"/>
                  <a:gd name="connsiteY46" fmla="*/ 5583 h 10000"/>
                  <a:gd name="connsiteX47" fmla="*/ 9814 w 10077"/>
                  <a:gd name="connsiteY47" fmla="*/ 4856 h 10000"/>
                  <a:gd name="connsiteX48" fmla="*/ 10077 w 10077"/>
                  <a:gd name="connsiteY48" fmla="*/ 4115 h 10000"/>
                  <a:gd name="connsiteX49" fmla="*/ 10077 w 10077"/>
                  <a:gd name="connsiteY49" fmla="*/ 2867 h 10000"/>
                  <a:gd name="connsiteX50" fmla="*/ 9814 w 10077"/>
                  <a:gd name="connsiteY50" fmla="*/ 2181 h 10000"/>
                  <a:gd name="connsiteX51" fmla="*/ 9551 w 10077"/>
                  <a:gd name="connsiteY51" fmla="*/ 1495 h 10000"/>
                  <a:gd name="connsiteX52" fmla="*/ 9419 w 10077"/>
                  <a:gd name="connsiteY52" fmla="*/ 1331 h 10000"/>
                  <a:gd name="connsiteX53" fmla="*/ 9288 w 10077"/>
                  <a:gd name="connsiteY53" fmla="*/ 1152 h 10000"/>
                  <a:gd name="connsiteX54" fmla="*/ 9156 w 10077"/>
                  <a:gd name="connsiteY54" fmla="*/ 768 h 10000"/>
                  <a:gd name="connsiteX55" fmla="*/ 8630 w 10077"/>
                  <a:gd name="connsiteY55" fmla="*/ 82 h 10000"/>
                  <a:gd name="connsiteX56" fmla="*/ 8498 w 10077"/>
                  <a:gd name="connsiteY56" fmla="*/ 0 h 10000"/>
                  <a:gd name="connsiteX57" fmla="*/ 9288 w 10077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480 w 10000"/>
                  <a:gd name="connsiteY20" fmla="*/ 9114 h 10000"/>
                  <a:gd name="connsiteX21" fmla="*/ 2140 w 10000"/>
                  <a:gd name="connsiteY21" fmla="*/ 9007 h 10000"/>
                  <a:gd name="connsiteX22" fmla="*/ 1897 w 10000"/>
                  <a:gd name="connsiteY22" fmla="*/ 8937 h 10000"/>
                  <a:gd name="connsiteX23" fmla="*/ 1477 w 10000"/>
                  <a:gd name="connsiteY23" fmla="*/ 8579 h 10000"/>
                  <a:gd name="connsiteX24" fmla="*/ 900 w 10000"/>
                  <a:gd name="connsiteY24" fmla="*/ 8272 h 10000"/>
                  <a:gd name="connsiteX25" fmla="*/ 218 w 10000"/>
                  <a:gd name="connsiteY25" fmla="*/ 7702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480 w 10000"/>
                  <a:gd name="connsiteY20" fmla="*/ 9114 h 10000"/>
                  <a:gd name="connsiteX21" fmla="*/ 2140 w 10000"/>
                  <a:gd name="connsiteY21" fmla="*/ 9007 h 10000"/>
                  <a:gd name="connsiteX22" fmla="*/ 2099 w 10000"/>
                  <a:gd name="connsiteY22" fmla="*/ 8949 h 10000"/>
                  <a:gd name="connsiteX23" fmla="*/ 1477 w 10000"/>
                  <a:gd name="connsiteY23" fmla="*/ 8579 h 10000"/>
                  <a:gd name="connsiteX24" fmla="*/ 900 w 10000"/>
                  <a:gd name="connsiteY24" fmla="*/ 8272 h 10000"/>
                  <a:gd name="connsiteX25" fmla="*/ 218 w 10000"/>
                  <a:gd name="connsiteY25" fmla="*/ 7702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631 w 10000"/>
                  <a:gd name="connsiteY20" fmla="*/ 9114 h 10000"/>
                  <a:gd name="connsiteX21" fmla="*/ 2140 w 10000"/>
                  <a:gd name="connsiteY21" fmla="*/ 9007 h 10000"/>
                  <a:gd name="connsiteX22" fmla="*/ 2099 w 10000"/>
                  <a:gd name="connsiteY22" fmla="*/ 8949 h 10000"/>
                  <a:gd name="connsiteX23" fmla="*/ 1477 w 10000"/>
                  <a:gd name="connsiteY23" fmla="*/ 8579 h 10000"/>
                  <a:gd name="connsiteX24" fmla="*/ 900 w 10000"/>
                  <a:gd name="connsiteY24" fmla="*/ 8272 h 10000"/>
                  <a:gd name="connsiteX25" fmla="*/ 218 w 10000"/>
                  <a:gd name="connsiteY25" fmla="*/ 7702 h 10000"/>
                  <a:gd name="connsiteX26" fmla="*/ 395 w 10000"/>
                  <a:gd name="connsiteY26" fmla="*/ 8422 h 10000"/>
                  <a:gd name="connsiteX27" fmla="*/ 0 w 10000"/>
                  <a:gd name="connsiteY27" fmla="*/ 8930 h 10000"/>
                  <a:gd name="connsiteX28" fmla="*/ 855 w 10000"/>
                  <a:gd name="connsiteY28" fmla="*/ 9355 h 10000"/>
                  <a:gd name="connsiteX29" fmla="*/ 1250 w 10000"/>
                  <a:gd name="connsiteY29" fmla="*/ 9534 h 10000"/>
                  <a:gd name="connsiteX30" fmla="*/ 1776 w 10000"/>
                  <a:gd name="connsiteY30" fmla="*/ 9753 h 10000"/>
                  <a:gd name="connsiteX31" fmla="*/ 2171 w 10000"/>
                  <a:gd name="connsiteY31" fmla="*/ 9877 h 10000"/>
                  <a:gd name="connsiteX32" fmla="*/ 2697 w 10000"/>
                  <a:gd name="connsiteY32" fmla="*/ 9959 h 10000"/>
                  <a:gd name="connsiteX33" fmla="*/ 3224 w 10000"/>
                  <a:gd name="connsiteY33" fmla="*/ 10000 h 10000"/>
                  <a:gd name="connsiteX34" fmla="*/ 3750 w 10000"/>
                  <a:gd name="connsiteY34" fmla="*/ 10000 h 10000"/>
                  <a:gd name="connsiteX35" fmla="*/ 4276 w 10000"/>
                  <a:gd name="connsiteY35" fmla="*/ 9959 h 10000"/>
                  <a:gd name="connsiteX36" fmla="*/ 4671 w 10000"/>
                  <a:gd name="connsiteY36" fmla="*/ 9918 h 10000"/>
                  <a:gd name="connsiteX37" fmla="*/ 5329 w 10000"/>
                  <a:gd name="connsiteY37" fmla="*/ 9794 h 10000"/>
                  <a:gd name="connsiteX38" fmla="*/ 5987 w 10000"/>
                  <a:gd name="connsiteY38" fmla="*/ 9534 h 10000"/>
                  <a:gd name="connsiteX39" fmla="*/ 6645 w 10000"/>
                  <a:gd name="connsiteY39" fmla="*/ 9273 h 10000"/>
                  <a:gd name="connsiteX40" fmla="*/ 6908 w 10000"/>
                  <a:gd name="connsiteY40" fmla="*/ 9067 h 10000"/>
                  <a:gd name="connsiteX41" fmla="*/ 7632 w 10000"/>
                  <a:gd name="connsiteY41" fmla="*/ 8505 h 10000"/>
                  <a:gd name="connsiteX42" fmla="*/ 8289 w 10000"/>
                  <a:gd name="connsiteY42" fmla="*/ 7942 h 10000"/>
                  <a:gd name="connsiteX43" fmla="*/ 8684 w 10000"/>
                  <a:gd name="connsiteY43" fmla="*/ 7339 h 10000"/>
                  <a:gd name="connsiteX44" fmla="*/ 9079 w 10000"/>
                  <a:gd name="connsiteY44" fmla="*/ 6790 h 10000"/>
                  <a:gd name="connsiteX45" fmla="*/ 9342 w 10000"/>
                  <a:gd name="connsiteY45" fmla="*/ 6187 h 10000"/>
                  <a:gd name="connsiteX46" fmla="*/ 9605 w 10000"/>
                  <a:gd name="connsiteY46" fmla="*/ 5583 h 10000"/>
                  <a:gd name="connsiteX47" fmla="*/ 9737 w 10000"/>
                  <a:gd name="connsiteY47" fmla="*/ 4856 h 10000"/>
                  <a:gd name="connsiteX48" fmla="*/ 10000 w 10000"/>
                  <a:gd name="connsiteY48" fmla="*/ 4115 h 10000"/>
                  <a:gd name="connsiteX49" fmla="*/ 10000 w 10000"/>
                  <a:gd name="connsiteY49" fmla="*/ 2867 h 10000"/>
                  <a:gd name="connsiteX50" fmla="*/ 9737 w 10000"/>
                  <a:gd name="connsiteY50" fmla="*/ 2181 h 10000"/>
                  <a:gd name="connsiteX51" fmla="*/ 9474 w 10000"/>
                  <a:gd name="connsiteY51" fmla="*/ 1495 h 10000"/>
                  <a:gd name="connsiteX52" fmla="*/ 9342 w 10000"/>
                  <a:gd name="connsiteY52" fmla="*/ 1331 h 10000"/>
                  <a:gd name="connsiteX53" fmla="*/ 9211 w 10000"/>
                  <a:gd name="connsiteY53" fmla="*/ 1152 h 10000"/>
                  <a:gd name="connsiteX54" fmla="*/ 9079 w 10000"/>
                  <a:gd name="connsiteY54" fmla="*/ 768 h 10000"/>
                  <a:gd name="connsiteX55" fmla="*/ 8553 w 10000"/>
                  <a:gd name="connsiteY55" fmla="*/ 82 h 10000"/>
                  <a:gd name="connsiteX56" fmla="*/ 8421 w 10000"/>
                  <a:gd name="connsiteY56" fmla="*/ 0 h 10000"/>
                  <a:gd name="connsiteX57" fmla="*/ 9211 w 10000"/>
                  <a:gd name="connsiteY57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697 w 10000"/>
                  <a:gd name="connsiteY19" fmla="*/ 9191 h 10000"/>
                  <a:gd name="connsiteX20" fmla="*/ 2631 w 10000"/>
                  <a:gd name="connsiteY20" fmla="*/ 9114 h 10000"/>
                  <a:gd name="connsiteX21" fmla="*/ 2140 w 10000"/>
                  <a:gd name="connsiteY21" fmla="*/ 9007 h 10000"/>
                  <a:gd name="connsiteX22" fmla="*/ 1477 w 10000"/>
                  <a:gd name="connsiteY22" fmla="*/ 8579 h 10000"/>
                  <a:gd name="connsiteX23" fmla="*/ 900 w 10000"/>
                  <a:gd name="connsiteY23" fmla="*/ 8272 h 10000"/>
                  <a:gd name="connsiteX24" fmla="*/ 218 w 10000"/>
                  <a:gd name="connsiteY24" fmla="*/ 7702 h 10000"/>
                  <a:gd name="connsiteX25" fmla="*/ 395 w 10000"/>
                  <a:gd name="connsiteY25" fmla="*/ 8422 h 10000"/>
                  <a:gd name="connsiteX26" fmla="*/ 0 w 10000"/>
                  <a:gd name="connsiteY26" fmla="*/ 8930 h 10000"/>
                  <a:gd name="connsiteX27" fmla="*/ 855 w 10000"/>
                  <a:gd name="connsiteY27" fmla="*/ 9355 h 10000"/>
                  <a:gd name="connsiteX28" fmla="*/ 1250 w 10000"/>
                  <a:gd name="connsiteY28" fmla="*/ 9534 h 10000"/>
                  <a:gd name="connsiteX29" fmla="*/ 1776 w 10000"/>
                  <a:gd name="connsiteY29" fmla="*/ 9753 h 10000"/>
                  <a:gd name="connsiteX30" fmla="*/ 2171 w 10000"/>
                  <a:gd name="connsiteY30" fmla="*/ 9877 h 10000"/>
                  <a:gd name="connsiteX31" fmla="*/ 2697 w 10000"/>
                  <a:gd name="connsiteY31" fmla="*/ 9959 h 10000"/>
                  <a:gd name="connsiteX32" fmla="*/ 3224 w 10000"/>
                  <a:gd name="connsiteY32" fmla="*/ 10000 h 10000"/>
                  <a:gd name="connsiteX33" fmla="*/ 3750 w 10000"/>
                  <a:gd name="connsiteY33" fmla="*/ 10000 h 10000"/>
                  <a:gd name="connsiteX34" fmla="*/ 4276 w 10000"/>
                  <a:gd name="connsiteY34" fmla="*/ 9959 h 10000"/>
                  <a:gd name="connsiteX35" fmla="*/ 4671 w 10000"/>
                  <a:gd name="connsiteY35" fmla="*/ 9918 h 10000"/>
                  <a:gd name="connsiteX36" fmla="*/ 5329 w 10000"/>
                  <a:gd name="connsiteY36" fmla="*/ 9794 h 10000"/>
                  <a:gd name="connsiteX37" fmla="*/ 5987 w 10000"/>
                  <a:gd name="connsiteY37" fmla="*/ 9534 h 10000"/>
                  <a:gd name="connsiteX38" fmla="*/ 6645 w 10000"/>
                  <a:gd name="connsiteY38" fmla="*/ 9273 h 10000"/>
                  <a:gd name="connsiteX39" fmla="*/ 6908 w 10000"/>
                  <a:gd name="connsiteY39" fmla="*/ 9067 h 10000"/>
                  <a:gd name="connsiteX40" fmla="*/ 7632 w 10000"/>
                  <a:gd name="connsiteY40" fmla="*/ 8505 h 10000"/>
                  <a:gd name="connsiteX41" fmla="*/ 8289 w 10000"/>
                  <a:gd name="connsiteY41" fmla="*/ 7942 h 10000"/>
                  <a:gd name="connsiteX42" fmla="*/ 8684 w 10000"/>
                  <a:gd name="connsiteY42" fmla="*/ 7339 h 10000"/>
                  <a:gd name="connsiteX43" fmla="*/ 9079 w 10000"/>
                  <a:gd name="connsiteY43" fmla="*/ 6790 h 10000"/>
                  <a:gd name="connsiteX44" fmla="*/ 9342 w 10000"/>
                  <a:gd name="connsiteY44" fmla="*/ 6187 h 10000"/>
                  <a:gd name="connsiteX45" fmla="*/ 9605 w 10000"/>
                  <a:gd name="connsiteY45" fmla="*/ 5583 h 10000"/>
                  <a:gd name="connsiteX46" fmla="*/ 9737 w 10000"/>
                  <a:gd name="connsiteY46" fmla="*/ 4856 h 10000"/>
                  <a:gd name="connsiteX47" fmla="*/ 10000 w 10000"/>
                  <a:gd name="connsiteY47" fmla="*/ 4115 h 10000"/>
                  <a:gd name="connsiteX48" fmla="*/ 10000 w 10000"/>
                  <a:gd name="connsiteY48" fmla="*/ 2867 h 10000"/>
                  <a:gd name="connsiteX49" fmla="*/ 9737 w 10000"/>
                  <a:gd name="connsiteY49" fmla="*/ 2181 h 10000"/>
                  <a:gd name="connsiteX50" fmla="*/ 9474 w 10000"/>
                  <a:gd name="connsiteY50" fmla="*/ 1495 h 10000"/>
                  <a:gd name="connsiteX51" fmla="*/ 9342 w 10000"/>
                  <a:gd name="connsiteY51" fmla="*/ 1331 h 10000"/>
                  <a:gd name="connsiteX52" fmla="*/ 9211 w 10000"/>
                  <a:gd name="connsiteY52" fmla="*/ 1152 h 10000"/>
                  <a:gd name="connsiteX53" fmla="*/ 9079 w 10000"/>
                  <a:gd name="connsiteY53" fmla="*/ 768 h 10000"/>
                  <a:gd name="connsiteX54" fmla="*/ 8553 w 10000"/>
                  <a:gd name="connsiteY54" fmla="*/ 82 h 10000"/>
                  <a:gd name="connsiteX55" fmla="*/ 8421 w 10000"/>
                  <a:gd name="connsiteY55" fmla="*/ 0 h 10000"/>
                  <a:gd name="connsiteX56" fmla="*/ 9211 w 10000"/>
                  <a:gd name="connsiteY56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949 w 10000"/>
                  <a:gd name="connsiteY19" fmla="*/ 9131 h 10000"/>
                  <a:gd name="connsiteX20" fmla="*/ 2631 w 10000"/>
                  <a:gd name="connsiteY20" fmla="*/ 9114 h 10000"/>
                  <a:gd name="connsiteX21" fmla="*/ 2140 w 10000"/>
                  <a:gd name="connsiteY21" fmla="*/ 9007 h 10000"/>
                  <a:gd name="connsiteX22" fmla="*/ 1477 w 10000"/>
                  <a:gd name="connsiteY22" fmla="*/ 8579 h 10000"/>
                  <a:gd name="connsiteX23" fmla="*/ 900 w 10000"/>
                  <a:gd name="connsiteY23" fmla="*/ 8272 h 10000"/>
                  <a:gd name="connsiteX24" fmla="*/ 218 w 10000"/>
                  <a:gd name="connsiteY24" fmla="*/ 7702 h 10000"/>
                  <a:gd name="connsiteX25" fmla="*/ 395 w 10000"/>
                  <a:gd name="connsiteY25" fmla="*/ 8422 h 10000"/>
                  <a:gd name="connsiteX26" fmla="*/ 0 w 10000"/>
                  <a:gd name="connsiteY26" fmla="*/ 8930 h 10000"/>
                  <a:gd name="connsiteX27" fmla="*/ 855 w 10000"/>
                  <a:gd name="connsiteY27" fmla="*/ 9355 h 10000"/>
                  <a:gd name="connsiteX28" fmla="*/ 1250 w 10000"/>
                  <a:gd name="connsiteY28" fmla="*/ 9534 h 10000"/>
                  <a:gd name="connsiteX29" fmla="*/ 1776 w 10000"/>
                  <a:gd name="connsiteY29" fmla="*/ 9753 h 10000"/>
                  <a:gd name="connsiteX30" fmla="*/ 2171 w 10000"/>
                  <a:gd name="connsiteY30" fmla="*/ 9877 h 10000"/>
                  <a:gd name="connsiteX31" fmla="*/ 2697 w 10000"/>
                  <a:gd name="connsiteY31" fmla="*/ 9959 h 10000"/>
                  <a:gd name="connsiteX32" fmla="*/ 3224 w 10000"/>
                  <a:gd name="connsiteY32" fmla="*/ 10000 h 10000"/>
                  <a:gd name="connsiteX33" fmla="*/ 3750 w 10000"/>
                  <a:gd name="connsiteY33" fmla="*/ 10000 h 10000"/>
                  <a:gd name="connsiteX34" fmla="*/ 4276 w 10000"/>
                  <a:gd name="connsiteY34" fmla="*/ 9959 h 10000"/>
                  <a:gd name="connsiteX35" fmla="*/ 4671 w 10000"/>
                  <a:gd name="connsiteY35" fmla="*/ 9918 h 10000"/>
                  <a:gd name="connsiteX36" fmla="*/ 5329 w 10000"/>
                  <a:gd name="connsiteY36" fmla="*/ 9794 h 10000"/>
                  <a:gd name="connsiteX37" fmla="*/ 5987 w 10000"/>
                  <a:gd name="connsiteY37" fmla="*/ 9534 h 10000"/>
                  <a:gd name="connsiteX38" fmla="*/ 6645 w 10000"/>
                  <a:gd name="connsiteY38" fmla="*/ 9273 h 10000"/>
                  <a:gd name="connsiteX39" fmla="*/ 6908 w 10000"/>
                  <a:gd name="connsiteY39" fmla="*/ 9067 h 10000"/>
                  <a:gd name="connsiteX40" fmla="*/ 7632 w 10000"/>
                  <a:gd name="connsiteY40" fmla="*/ 8505 h 10000"/>
                  <a:gd name="connsiteX41" fmla="*/ 8289 w 10000"/>
                  <a:gd name="connsiteY41" fmla="*/ 7942 h 10000"/>
                  <a:gd name="connsiteX42" fmla="*/ 8684 w 10000"/>
                  <a:gd name="connsiteY42" fmla="*/ 7339 h 10000"/>
                  <a:gd name="connsiteX43" fmla="*/ 9079 w 10000"/>
                  <a:gd name="connsiteY43" fmla="*/ 6790 h 10000"/>
                  <a:gd name="connsiteX44" fmla="*/ 9342 w 10000"/>
                  <a:gd name="connsiteY44" fmla="*/ 6187 h 10000"/>
                  <a:gd name="connsiteX45" fmla="*/ 9605 w 10000"/>
                  <a:gd name="connsiteY45" fmla="*/ 5583 h 10000"/>
                  <a:gd name="connsiteX46" fmla="*/ 9737 w 10000"/>
                  <a:gd name="connsiteY46" fmla="*/ 4856 h 10000"/>
                  <a:gd name="connsiteX47" fmla="*/ 10000 w 10000"/>
                  <a:gd name="connsiteY47" fmla="*/ 4115 h 10000"/>
                  <a:gd name="connsiteX48" fmla="*/ 10000 w 10000"/>
                  <a:gd name="connsiteY48" fmla="*/ 2867 h 10000"/>
                  <a:gd name="connsiteX49" fmla="*/ 9737 w 10000"/>
                  <a:gd name="connsiteY49" fmla="*/ 2181 h 10000"/>
                  <a:gd name="connsiteX50" fmla="*/ 9474 w 10000"/>
                  <a:gd name="connsiteY50" fmla="*/ 1495 h 10000"/>
                  <a:gd name="connsiteX51" fmla="*/ 9342 w 10000"/>
                  <a:gd name="connsiteY51" fmla="*/ 1331 h 10000"/>
                  <a:gd name="connsiteX52" fmla="*/ 9211 w 10000"/>
                  <a:gd name="connsiteY52" fmla="*/ 1152 h 10000"/>
                  <a:gd name="connsiteX53" fmla="*/ 9079 w 10000"/>
                  <a:gd name="connsiteY53" fmla="*/ 768 h 10000"/>
                  <a:gd name="connsiteX54" fmla="*/ 8553 w 10000"/>
                  <a:gd name="connsiteY54" fmla="*/ 82 h 10000"/>
                  <a:gd name="connsiteX55" fmla="*/ 8421 w 10000"/>
                  <a:gd name="connsiteY55" fmla="*/ 0 h 10000"/>
                  <a:gd name="connsiteX56" fmla="*/ 9211 w 10000"/>
                  <a:gd name="connsiteY56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949 w 10000"/>
                  <a:gd name="connsiteY19" fmla="*/ 9131 h 10000"/>
                  <a:gd name="connsiteX20" fmla="*/ 2631 w 10000"/>
                  <a:gd name="connsiteY20" fmla="*/ 9114 h 10000"/>
                  <a:gd name="connsiteX21" fmla="*/ 1938 w 10000"/>
                  <a:gd name="connsiteY21" fmla="*/ 8875 h 10000"/>
                  <a:gd name="connsiteX22" fmla="*/ 1477 w 10000"/>
                  <a:gd name="connsiteY22" fmla="*/ 8579 h 10000"/>
                  <a:gd name="connsiteX23" fmla="*/ 900 w 10000"/>
                  <a:gd name="connsiteY23" fmla="*/ 8272 h 10000"/>
                  <a:gd name="connsiteX24" fmla="*/ 218 w 10000"/>
                  <a:gd name="connsiteY24" fmla="*/ 7702 h 10000"/>
                  <a:gd name="connsiteX25" fmla="*/ 395 w 10000"/>
                  <a:gd name="connsiteY25" fmla="*/ 8422 h 10000"/>
                  <a:gd name="connsiteX26" fmla="*/ 0 w 10000"/>
                  <a:gd name="connsiteY26" fmla="*/ 8930 h 10000"/>
                  <a:gd name="connsiteX27" fmla="*/ 855 w 10000"/>
                  <a:gd name="connsiteY27" fmla="*/ 9355 h 10000"/>
                  <a:gd name="connsiteX28" fmla="*/ 1250 w 10000"/>
                  <a:gd name="connsiteY28" fmla="*/ 9534 h 10000"/>
                  <a:gd name="connsiteX29" fmla="*/ 1776 w 10000"/>
                  <a:gd name="connsiteY29" fmla="*/ 9753 h 10000"/>
                  <a:gd name="connsiteX30" fmla="*/ 2171 w 10000"/>
                  <a:gd name="connsiteY30" fmla="*/ 9877 h 10000"/>
                  <a:gd name="connsiteX31" fmla="*/ 2697 w 10000"/>
                  <a:gd name="connsiteY31" fmla="*/ 9959 h 10000"/>
                  <a:gd name="connsiteX32" fmla="*/ 3224 w 10000"/>
                  <a:gd name="connsiteY32" fmla="*/ 10000 h 10000"/>
                  <a:gd name="connsiteX33" fmla="*/ 3750 w 10000"/>
                  <a:gd name="connsiteY33" fmla="*/ 10000 h 10000"/>
                  <a:gd name="connsiteX34" fmla="*/ 4276 w 10000"/>
                  <a:gd name="connsiteY34" fmla="*/ 9959 h 10000"/>
                  <a:gd name="connsiteX35" fmla="*/ 4671 w 10000"/>
                  <a:gd name="connsiteY35" fmla="*/ 9918 h 10000"/>
                  <a:gd name="connsiteX36" fmla="*/ 5329 w 10000"/>
                  <a:gd name="connsiteY36" fmla="*/ 9794 h 10000"/>
                  <a:gd name="connsiteX37" fmla="*/ 5987 w 10000"/>
                  <a:gd name="connsiteY37" fmla="*/ 9534 h 10000"/>
                  <a:gd name="connsiteX38" fmla="*/ 6645 w 10000"/>
                  <a:gd name="connsiteY38" fmla="*/ 9273 h 10000"/>
                  <a:gd name="connsiteX39" fmla="*/ 6908 w 10000"/>
                  <a:gd name="connsiteY39" fmla="*/ 9067 h 10000"/>
                  <a:gd name="connsiteX40" fmla="*/ 7632 w 10000"/>
                  <a:gd name="connsiteY40" fmla="*/ 8505 h 10000"/>
                  <a:gd name="connsiteX41" fmla="*/ 8289 w 10000"/>
                  <a:gd name="connsiteY41" fmla="*/ 7942 h 10000"/>
                  <a:gd name="connsiteX42" fmla="*/ 8684 w 10000"/>
                  <a:gd name="connsiteY42" fmla="*/ 7339 h 10000"/>
                  <a:gd name="connsiteX43" fmla="*/ 9079 w 10000"/>
                  <a:gd name="connsiteY43" fmla="*/ 6790 h 10000"/>
                  <a:gd name="connsiteX44" fmla="*/ 9342 w 10000"/>
                  <a:gd name="connsiteY44" fmla="*/ 6187 h 10000"/>
                  <a:gd name="connsiteX45" fmla="*/ 9605 w 10000"/>
                  <a:gd name="connsiteY45" fmla="*/ 5583 h 10000"/>
                  <a:gd name="connsiteX46" fmla="*/ 9737 w 10000"/>
                  <a:gd name="connsiteY46" fmla="*/ 4856 h 10000"/>
                  <a:gd name="connsiteX47" fmla="*/ 10000 w 10000"/>
                  <a:gd name="connsiteY47" fmla="*/ 4115 h 10000"/>
                  <a:gd name="connsiteX48" fmla="*/ 10000 w 10000"/>
                  <a:gd name="connsiteY48" fmla="*/ 2867 h 10000"/>
                  <a:gd name="connsiteX49" fmla="*/ 9737 w 10000"/>
                  <a:gd name="connsiteY49" fmla="*/ 2181 h 10000"/>
                  <a:gd name="connsiteX50" fmla="*/ 9474 w 10000"/>
                  <a:gd name="connsiteY50" fmla="*/ 1495 h 10000"/>
                  <a:gd name="connsiteX51" fmla="*/ 9342 w 10000"/>
                  <a:gd name="connsiteY51" fmla="*/ 1331 h 10000"/>
                  <a:gd name="connsiteX52" fmla="*/ 9211 w 10000"/>
                  <a:gd name="connsiteY52" fmla="*/ 1152 h 10000"/>
                  <a:gd name="connsiteX53" fmla="*/ 9079 w 10000"/>
                  <a:gd name="connsiteY53" fmla="*/ 768 h 10000"/>
                  <a:gd name="connsiteX54" fmla="*/ 8553 w 10000"/>
                  <a:gd name="connsiteY54" fmla="*/ 82 h 10000"/>
                  <a:gd name="connsiteX55" fmla="*/ 8421 w 10000"/>
                  <a:gd name="connsiteY55" fmla="*/ 0 h 10000"/>
                  <a:gd name="connsiteX56" fmla="*/ 9211 w 10000"/>
                  <a:gd name="connsiteY56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949 w 10000"/>
                  <a:gd name="connsiteY19" fmla="*/ 9131 h 10000"/>
                  <a:gd name="connsiteX20" fmla="*/ 2631 w 10000"/>
                  <a:gd name="connsiteY20" fmla="*/ 9114 h 10000"/>
                  <a:gd name="connsiteX21" fmla="*/ 1938 w 10000"/>
                  <a:gd name="connsiteY21" fmla="*/ 8875 h 10000"/>
                  <a:gd name="connsiteX22" fmla="*/ 1477 w 10000"/>
                  <a:gd name="connsiteY22" fmla="*/ 8579 h 10000"/>
                  <a:gd name="connsiteX23" fmla="*/ 900 w 10000"/>
                  <a:gd name="connsiteY23" fmla="*/ 8272 h 10000"/>
                  <a:gd name="connsiteX24" fmla="*/ 218 w 10000"/>
                  <a:gd name="connsiteY24" fmla="*/ 7702 h 10000"/>
                  <a:gd name="connsiteX25" fmla="*/ 395 w 10000"/>
                  <a:gd name="connsiteY25" fmla="*/ 8422 h 10000"/>
                  <a:gd name="connsiteX26" fmla="*/ 0 w 10000"/>
                  <a:gd name="connsiteY26" fmla="*/ 8930 h 10000"/>
                  <a:gd name="connsiteX27" fmla="*/ 855 w 10000"/>
                  <a:gd name="connsiteY27" fmla="*/ 9355 h 10000"/>
                  <a:gd name="connsiteX28" fmla="*/ 1250 w 10000"/>
                  <a:gd name="connsiteY28" fmla="*/ 9534 h 10000"/>
                  <a:gd name="connsiteX29" fmla="*/ 1776 w 10000"/>
                  <a:gd name="connsiteY29" fmla="*/ 9753 h 10000"/>
                  <a:gd name="connsiteX30" fmla="*/ 2171 w 10000"/>
                  <a:gd name="connsiteY30" fmla="*/ 9877 h 10000"/>
                  <a:gd name="connsiteX31" fmla="*/ 2697 w 10000"/>
                  <a:gd name="connsiteY31" fmla="*/ 9959 h 10000"/>
                  <a:gd name="connsiteX32" fmla="*/ 3224 w 10000"/>
                  <a:gd name="connsiteY32" fmla="*/ 10000 h 10000"/>
                  <a:gd name="connsiteX33" fmla="*/ 3750 w 10000"/>
                  <a:gd name="connsiteY33" fmla="*/ 10000 h 10000"/>
                  <a:gd name="connsiteX34" fmla="*/ 4276 w 10000"/>
                  <a:gd name="connsiteY34" fmla="*/ 9959 h 10000"/>
                  <a:gd name="connsiteX35" fmla="*/ 4671 w 10000"/>
                  <a:gd name="connsiteY35" fmla="*/ 9918 h 10000"/>
                  <a:gd name="connsiteX36" fmla="*/ 5329 w 10000"/>
                  <a:gd name="connsiteY36" fmla="*/ 9794 h 10000"/>
                  <a:gd name="connsiteX37" fmla="*/ 5987 w 10000"/>
                  <a:gd name="connsiteY37" fmla="*/ 9534 h 10000"/>
                  <a:gd name="connsiteX38" fmla="*/ 6645 w 10000"/>
                  <a:gd name="connsiteY38" fmla="*/ 9273 h 10000"/>
                  <a:gd name="connsiteX39" fmla="*/ 6908 w 10000"/>
                  <a:gd name="connsiteY39" fmla="*/ 9067 h 10000"/>
                  <a:gd name="connsiteX40" fmla="*/ 7632 w 10000"/>
                  <a:gd name="connsiteY40" fmla="*/ 8505 h 10000"/>
                  <a:gd name="connsiteX41" fmla="*/ 8289 w 10000"/>
                  <a:gd name="connsiteY41" fmla="*/ 7942 h 10000"/>
                  <a:gd name="connsiteX42" fmla="*/ 8684 w 10000"/>
                  <a:gd name="connsiteY42" fmla="*/ 7339 h 10000"/>
                  <a:gd name="connsiteX43" fmla="*/ 9079 w 10000"/>
                  <a:gd name="connsiteY43" fmla="*/ 6790 h 10000"/>
                  <a:gd name="connsiteX44" fmla="*/ 9342 w 10000"/>
                  <a:gd name="connsiteY44" fmla="*/ 6187 h 10000"/>
                  <a:gd name="connsiteX45" fmla="*/ 9605 w 10000"/>
                  <a:gd name="connsiteY45" fmla="*/ 5583 h 10000"/>
                  <a:gd name="connsiteX46" fmla="*/ 9737 w 10000"/>
                  <a:gd name="connsiteY46" fmla="*/ 4856 h 10000"/>
                  <a:gd name="connsiteX47" fmla="*/ 10000 w 10000"/>
                  <a:gd name="connsiteY47" fmla="*/ 4115 h 10000"/>
                  <a:gd name="connsiteX48" fmla="*/ 10000 w 10000"/>
                  <a:gd name="connsiteY48" fmla="*/ 2867 h 10000"/>
                  <a:gd name="connsiteX49" fmla="*/ 9737 w 10000"/>
                  <a:gd name="connsiteY49" fmla="*/ 2181 h 10000"/>
                  <a:gd name="connsiteX50" fmla="*/ 9474 w 10000"/>
                  <a:gd name="connsiteY50" fmla="*/ 1495 h 10000"/>
                  <a:gd name="connsiteX51" fmla="*/ 9342 w 10000"/>
                  <a:gd name="connsiteY51" fmla="*/ 1331 h 10000"/>
                  <a:gd name="connsiteX52" fmla="*/ 9211 w 10000"/>
                  <a:gd name="connsiteY52" fmla="*/ 1152 h 10000"/>
                  <a:gd name="connsiteX53" fmla="*/ 9079 w 10000"/>
                  <a:gd name="connsiteY53" fmla="*/ 768 h 10000"/>
                  <a:gd name="connsiteX54" fmla="*/ 8553 w 10000"/>
                  <a:gd name="connsiteY54" fmla="*/ 82 h 10000"/>
                  <a:gd name="connsiteX55" fmla="*/ 8421 w 10000"/>
                  <a:gd name="connsiteY55" fmla="*/ 0 h 10000"/>
                  <a:gd name="connsiteX56" fmla="*/ 9211 w 10000"/>
                  <a:gd name="connsiteY56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949 w 10000"/>
                  <a:gd name="connsiteY19" fmla="*/ 9131 h 10000"/>
                  <a:gd name="connsiteX20" fmla="*/ 2631 w 10000"/>
                  <a:gd name="connsiteY20" fmla="*/ 9114 h 10000"/>
                  <a:gd name="connsiteX21" fmla="*/ 1938 w 10000"/>
                  <a:gd name="connsiteY21" fmla="*/ 8875 h 10000"/>
                  <a:gd name="connsiteX22" fmla="*/ 1477 w 10000"/>
                  <a:gd name="connsiteY22" fmla="*/ 8579 h 10000"/>
                  <a:gd name="connsiteX23" fmla="*/ 900 w 10000"/>
                  <a:gd name="connsiteY23" fmla="*/ 8272 h 10000"/>
                  <a:gd name="connsiteX24" fmla="*/ 218 w 10000"/>
                  <a:gd name="connsiteY24" fmla="*/ 7702 h 10000"/>
                  <a:gd name="connsiteX25" fmla="*/ 395 w 10000"/>
                  <a:gd name="connsiteY25" fmla="*/ 8422 h 10000"/>
                  <a:gd name="connsiteX26" fmla="*/ 0 w 10000"/>
                  <a:gd name="connsiteY26" fmla="*/ 8930 h 10000"/>
                  <a:gd name="connsiteX27" fmla="*/ 855 w 10000"/>
                  <a:gd name="connsiteY27" fmla="*/ 9355 h 10000"/>
                  <a:gd name="connsiteX28" fmla="*/ 1250 w 10000"/>
                  <a:gd name="connsiteY28" fmla="*/ 9534 h 10000"/>
                  <a:gd name="connsiteX29" fmla="*/ 1776 w 10000"/>
                  <a:gd name="connsiteY29" fmla="*/ 9753 h 10000"/>
                  <a:gd name="connsiteX30" fmla="*/ 2171 w 10000"/>
                  <a:gd name="connsiteY30" fmla="*/ 9877 h 10000"/>
                  <a:gd name="connsiteX31" fmla="*/ 2697 w 10000"/>
                  <a:gd name="connsiteY31" fmla="*/ 9959 h 10000"/>
                  <a:gd name="connsiteX32" fmla="*/ 3224 w 10000"/>
                  <a:gd name="connsiteY32" fmla="*/ 10000 h 10000"/>
                  <a:gd name="connsiteX33" fmla="*/ 3750 w 10000"/>
                  <a:gd name="connsiteY33" fmla="*/ 10000 h 10000"/>
                  <a:gd name="connsiteX34" fmla="*/ 4276 w 10000"/>
                  <a:gd name="connsiteY34" fmla="*/ 9959 h 10000"/>
                  <a:gd name="connsiteX35" fmla="*/ 4671 w 10000"/>
                  <a:gd name="connsiteY35" fmla="*/ 9918 h 10000"/>
                  <a:gd name="connsiteX36" fmla="*/ 5329 w 10000"/>
                  <a:gd name="connsiteY36" fmla="*/ 9794 h 10000"/>
                  <a:gd name="connsiteX37" fmla="*/ 5987 w 10000"/>
                  <a:gd name="connsiteY37" fmla="*/ 9534 h 10000"/>
                  <a:gd name="connsiteX38" fmla="*/ 6645 w 10000"/>
                  <a:gd name="connsiteY38" fmla="*/ 9273 h 10000"/>
                  <a:gd name="connsiteX39" fmla="*/ 6908 w 10000"/>
                  <a:gd name="connsiteY39" fmla="*/ 9067 h 10000"/>
                  <a:gd name="connsiteX40" fmla="*/ 7632 w 10000"/>
                  <a:gd name="connsiteY40" fmla="*/ 8505 h 10000"/>
                  <a:gd name="connsiteX41" fmla="*/ 8289 w 10000"/>
                  <a:gd name="connsiteY41" fmla="*/ 7942 h 10000"/>
                  <a:gd name="connsiteX42" fmla="*/ 8684 w 10000"/>
                  <a:gd name="connsiteY42" fmla="*/ 7339 h 10000"/>
                  <a:gd name="connsiteX43" fmla="*/ 9079 w 10000"/>
                  <a:gd name="connsiteY43" fmla="*/ 6790 h 10000"/>
                  <a:gd name="connsiteX44" fmla="*/ 9342 w 10000"/>
                  <a:gd name="connsiteY44" fmla="*/ 6187 h 10000"/>
                  <a:gd name="connsiteX45" fmla="*/ 9605 w 10000"/>
                  <a:gd name="connsiteY45" fmla="*/ 5583 h 10000"/>
                  <a:gd name="connsiteX46" fmla="*/ 9737 w 10000"/>
                  <a:gd name="connsiteY46" fmla="*/ 4856 h 10000"/>
                  <a:gd name="connsiteX47" fmla="*/ 10000 w 10000"/>
                  <a:gd name="connsiteY47" fmla="*/ 4115 h 10000"/>
                  <a:gd name="connsiteX48" fmla="*/ 10000 w 10000"/>
                  <a:gd name="connsiteY48" fmla="*/ 2867 h 10000"/>
                  <a:gd name="connsiteX49" fmla="*/ 9737 w 10000"/>
                  <a:gd name="connsiteY49" fmla="*/ 2181 h 10000"/>
                  <a:gd name="connsiteX50" fmla="*/ 9474 w 10000"/>
                  <a:gd name="connsiteY50" fmla="*/ 1495 h 10000"/>
                  <a:gd name="connsiteX51" fmla="*/ 9342 w 10000"/>
                  <a:gd name="connsiteY51" fmla="*/ 1331 h 10000"/>
                  <a:gd name="connsiteX52" fmla="*/ 9211 w 10000"/>
                  <a:gd name="connsiteY52" fmla="*/ 1152 h 10000"/>
                  <a:gd name="connsiteX53" fmla="*/ 9079 w 10000"/>
                  <a:gd name="connsiteY53" fmla="*/ 768 h 10000"/>
                  <a:gd name="connsiteX54" fmla="*/ 8553 w 10000"/>
                  <a:gd name="connsiteY54" fmla="*/ 82 h 10000"/>
                  <a:gd name="connsiteX55" fmla="*/ 8421 w 10000"/>
                  <a:gd name="connsiteY55" fmla="*/ 0 h 10000"/>
                  <a:gd name="connsiteX56" fmla="*/ 9211 w 10000"/>
                  <a:gd name="connsiteY56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2949 w 10000"/>
                  <a:gd name="connsiteY19" fmla="*/ 9131 h 10000"/>
                  <a:gd name="connsiteX20" fmla="*/ 2631 w 10000"/>
                  <a:gd name="connsiteY20" fmla="*/ 9114 h 10000"/>
                  <a:gd name="connsiteX21" fmla="*/ 1938 w 10000"/>
                  <a:gd name="connsiteY21" fmla="*/ 8875 h 10000"/>
                  <a:gd name="connsiteX22" fmla="*/ 1326 w 10000"/>
                  <a:gd name="connsiteY22" fmla="*/ 8603 h 10000"/>
                  <a:gd name="connsiteX23" fmla="*/ 900 w 10000"/>
                  <a:gd name="connsiteY23" fmla="*/ 8272 h 10000"/>
                  <a:gd name="connsiteX24" fmla="*/ 218 w 10000"/>
                  <a:gd name="connsiteY24" fmla="*/ 7702 h 10000"/>
                  <a:gd name="connsiteX25" fmla="*/ 395 w 10000"/>
                  <a:gd name="connsiteY25" fmla="*/ 8422 h 10000"/>
                  <a:gd name="connsiteX26" fmla="*/ 0 w 10000"/>
                  <a:gd name="connsiteY26" fmla="*/ 8930 h 10000"/>
                  <a:gd name="connsiteX27" fmla="*/ 855 w 10000"/>
                  <a:gd name="connsiteY27" fmla="*/ 9355 h 10000"/>
                  <a:gd name="connsiteX28" fmla="*/ 1250 w 10000"/>
                  <a:gd name="connsiteY28" fmla="*/ 9534 h 10000"/>
                  <a:gd name="connsiteX29" fmla="*/ 1776 w 10000"/>
                  <a:gd name="connsiteY29" fmla="*/ 9753 h 10000"/>
                  <a:gd name="connsiteX30" fmla="*/ 2171 w 10000"/>
                  <a:gd name="connsiteY30" fmla="*/ 9877 h 10000"/>
                  <a:gd name="connsiteX31" fmla="*/ 2697 w 10000"/>
                  <a:gd name="connsiteY31" fmla="*/ 9959 h 10000"/>
                  <a:gd name="connsiteX32" fmla="*/ 3224 w 10000"/>
                  <a:gd name="connsiteY32" fmla="*/ 10000 h 10000"/>
                  <a:gd name="connsiteX33" fmla="*/ 3750 w 10000"/>
                  <a:gd name="connsiteY33" fmla="*/ 10000 h 10000"/>
                  <a:gd name="connsiteX34" fmla="*/ 4276 w 10000"/>
                  <a:gd name="connsiteY34" fmla="*/ 9959 h 10000"/>
                  <a:gd name="connsiteX35" fmla="*/ 4671 w 10000"/>
                  <a:gd name="connsiteY35" fmla="*/ 9918 h 10000"/>
                  <a:gd name="connsiteX36" fmla="*/ 5329 w 10000"/>
                  <a:gd name="connsiteY36" fmla="*/ 9794 h 10000"/>
                  <a:gd name="connsiteX37" fmla="*/ 5987 w 10000"/>
                  <a:gd name="connsiteY37" fmla="*/ 9534 h 10000"/>
                  <a:gd name="connsiteX38" fmla="*/ 6645 w 10000"/>
                  <a:gd name="connsiteY38" fmla="*/ 9273 h 10000"/>
                  <a:gd name="connsiteX39" fmla="*/ 6908 w 10000"/>
                  <a:gd name="connsiteY39" fmla="*/ 9067 h 10000"/>
                  <a:gd name="connsiteX40" fmla="*/ 7632 w 10000"/>
                  <a:gd name="connsiteY40" fmla="*/ 8505 h 10000"/>
                  <a:gd name="connsiteX41" fmla="*/ 8289 w 10000"/>
                  <a:gd name="connsiteY41" fmla="*/ 7942 h 10000"/>
                  <a:gd name="connsiteX42" fmla="*/ 8684 w 10000"/>
                  <a:gd name="connsiteY42" fmla="*/ 7339 h 10000"/>
                  <a:gd name="connsiteX43" fmla="*/ 9079 w 10000"/>
                  <a:gd name="connsiteY43" fmla="*/ 6790 h 10000"/>
                  <a:gd name="connsiteX44" fmla="*/ 9342 w 10000"/>
                  <a:gd name="connsiteY44" fmla="*/ 6187 h 10000"/>
                  <a:gd name="connsiteX45" fmla="*/ 9605 w 10000"/>
                  <a:gd name="connsiteY45" fmla="*/ 5583 h 10000"/>
                  <a:gd name="connsiteX46" fmla="*/ 9737 w 10000"/>
                  <a:gd name="connsiteY46" fmla="*/ 4856 h 10000"/>
                  <a:gd name="connsiteX47" fmla="*/ 10000 w 10000"/>
                  <a:gd name="connsiteY47" fmla="*/ 4115 h 10000"/>
                  <a:gd name="connsiteX48" fmla="*/ 10000 w 10000"/>
                  <a:gd name="connsiteY48" fmla="*/ 2867 h 10000"/>
                  <a:gd name="connsiteX49" fmla="*/ 9737 w 10000"/>
                  <a:gd name="connsiteY49" fmla="*/ 2181 h 10000"/>
                  <a:gd name="connsiteX50" fmla="*/ 9474 w 10000"/>
                  <a:gd name="connsiteY50" fmla="*/ 1495 h 10000"/>
                  <a:gd name="connsiteX51" fmla="*/ 9342 w 10000"/>
                  <a:gd name="connsiteY51" fmla="*/ 1331 h 10000"/>
                  <a:gd name="connsiteX52" fmla="*/ 9211 w 10000"/>
                  <a:gd name="connsiteY52" fmla="*/ 1152 h 10000"/>
                  <a:gd name="connsiteX53" fmla="*/ 9079 w 10000"/>
                  <a:gd name="connsiteY53" fmla="*/ 768 h 10000"/>
                  <a:gd name="connsiteX54" fmla="*/ 8553 w 10000"/>
                  <a:gd name="connsiteY54" fmla="*/ 82 h 10000"/>
                  <a:gd name="connsiteX55" fmla="*/ 8421 w 10000"/>
                  <a:gd name="connsiteY55" fmla="*/ 0 h 10000"/>
                  <a:gd name="connsiteX56" fmla="*/ 9211 w 10000"/>
                  <a:gd name="connsiteY56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3428 w 10000"/>
                  <a:gd name="connsiteY19" fmla="*/ 9167 h 10000"/>
                  <a:gd name="connsiteX20" fmla="*/ 2631 w 10000"/>
                  <a:gd name="connsiteY20" fmla="*/ 9114 h 10000"/>
                  <a:gd name="connsiteX21" fmla="*/ 1938 w 10000"/>
                  <a:gd name="connsiteY21" fmla="*/ 8875 h 10000"/>
                  <a:gd name="connsiteX22" fmla="*/ 1326 w 10000"/>
                  <a:gd name="connsiteY22" fmla="*/ 8603 h 10000"/>
                  <a:gd name="connsiteX23" fmla="*/ 900 w 10000"/>
                  <a:gd name="connsiteY23" fmla="*/ 8272 h 10000"/>
                  <a:gd name="connsiteX24" fmla="*/ 218 w 10000"/>
                  <a:gd name="connsiteY24" fmla="*/ 7702 h 10000"/>
                  <a:gd name="connsiteX25" fmla="*/ 395 w 10000"/>
                  <a:gd name="connsiteY25" fmla="*/ 8422 h 10000"/>
                  <a:gd name="connsiteX26" fmla="*/ 0 w 10000"/>
                  <a:gd name="connsiteY26" fmla="*/ 8930 h 10000"/>
                  <a:gd name="connsiteX27" fmla="*/ 855 w 10000"/>
                  <a:gd name="connsiteY27" fmla="*/ 9355 h 10000"/>
                  <a:gd name="connsiteX28" fmla="*/ 1250 w 10000"/>
                  <a:gd name="connsiteY28" fmla="*/ 9534 h 10000"/>
                  <a:gd name="connsiteX29" fmla="*/ 1776 w 10000"/>
                  <a:gd name="connsiteY29" fmla="*/ 9753 h 10000"/>
                  <a:gd name="connsiteX30" fmla="*/ 2171 w 10000"/>
                  <a:gd name="connsiteY30" fmla="*/ 9877 h 10000"/>
                  <a:gd name="connsiteX31" fmla="*/ 2697 w 10000"/>
                  <a:gd name="connsiteY31" fmla="*/ 9959 h 10000"/>
                  <a:gd name="connsiteX32" fmla="*/ 3224 w 10000"/>
                  <a:gd name="connsiteY32" fmla="*/ 10000 h 10000"/>
                  <a:gd name="connsiteX33" fmla="*/ 3750 w 10000"/>
                  <a:gd name="connsiteY33" fmla="*/ 10000 h 10000"/>
                  <a:gd name="connsiteX34" fmla="*/ 4276 w 10000"/>
                  <a:gd name="connsiteY34" fmla="*/ 9959 h 10000"/>
                  <a:gd name="connsiteX35" fmla="*/ 4671 w 10000"/>
                  <a:gd name="connsiteY35" fmla="*/ 9918 h 10000"/>
                  <a:gd name="connsiteX36" fmla="*/ 5329 w 10000"/>
                  <a:gd name="connsiteY36" fmla="*/ 9794 h 10000"/>
                  <a:gd name="connsiteX37" fmla="*/ 5987 w 10000"/>
                  <a:gd name="connsiteY37" fmla="*/ 9534 h 10000"/>
                  <a:gd name="connsiteX38" fmla="*/ 6645 w 10000"/>
                  <a:gd name="connsiteY38" fmla="*/ 9273 h 10000"/>
                  <a:gd name="connsiteX39" fmla="*/ 6908 w 10000"/>
                  <a:gd name="connsiteY39" fmla="*/ 9067 h 10000"/>
                  <a:gd name="connsiteX40" fmla="*/ 7632 w 10000"/>
                  <a:gd name="connsiteY40" fmla="*/ 8505 h 10000"/>
                  <a:gd name="connsiteX41" fmla="*/ 8289 w 10000"/>
                  <a:gd name="connsiteY41" fmla="*/ 7942 h 10000"/>
                  <a:gd name="connsiteX42" fmla="*/ 8684 w 10000"/>
                  <a:gd name="connsiteY42" fmla="*/ 7339 h 10000"/>
                  <a:gd name="connsiteX43" fmla="*/ 9079 w 10000"/>
                  <a:gd name="connsiteY43" fmla="*/ 6790 h 10000"/>
                  <a:gd name="connsiteX44" fmla="*/ 9342 w 10000"/>
                  <a:gd name="connsiteY44" fmla="*/ 6187 h 10000"/>
                  <a:gd name="connsiteX45" fmla="*/ 9605 w 10000"/>
                  <a:gd name="connsiteY45" fmla="*/ 5583 h 10000"/>
                  <a:gd name="connsiteX46" fmla="*/ 9737 w 10000"/>
                  <a:gd name="connsiteY46" fmla="*/ 4856 h 10000"/>
                  <a:gd name="connsiteX47" fmla="*/ 10000 w 10000"/>
                  <a:gd name="connsiteY47" fmla="*/ 4115 h 10000"/>
                  <a:gd name="connsiteX48" fmla="*/ 10000 w 10000"/>
                  <a:gd name="connsiteY48" fmla="*/ 2867 h 10000"/>
                  <a:gd name="connsiteX49" fmla="*/ 9737 w 10000"/>
                  <a:gd name="connsiteY49" fmla="*/ 2181 h 10000"/>
                  <a:gd name="connsiteX50" fmla="*/ 9474 w 10000"/>
                  <a:gd name="connsiteY50" fmla="*/ 1495 h 10000"/>
                  <a:gd name="connsiteX51" fmla="*/ 9342 w 10000"/>
                  <a:gd name="connsiteY51" fmla="*/ 1331 h 10000"/>
                  <a:gd name="connsiteX52" fmla="*/ 9211 w 10000"/>
                  <a:gd name="connsiteY52" fmla="*/ 1152 h 10000"/>
                  <a:gd name="connsiteX53" fmla="*/ 9079 w 10000"/>
                  <a:gd name="connsiteY53" fmla="*/ 768 h 10000"/>
                  <a:gd name="connsiteX54" fmla="*/ 8553 w 10000"/>
                  <a:gd name="connsiteY54" fmla="*/ 82 h 10000"/>
                  <a:gd name="connsiteX55" fmla="*/ 8421 w 10000"/>
                  <a:gd name="connsiteY55" fmla="*/ 0 h 10000"/>
                  <a:gd name="connsiteX56" fmla="*/ 9211 w 10000"/>
                  <a:gd name="connsiteY56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092 w 10000"/>
                  <a:gd name="connsiteY18" fmla="*/ 9232 h 10000"/>
                  <a:gd name="connsiteX19" fmla="*/ 3428 w 10000"/>
                  <a:gd name="connsiteY19" fmla="*/ 9167 h 10000"/>
                  <a:gd name="connsiteX20" fmla="*/ 2631 w 10000"/>
                  <a:gd name="connsiteY20" fmla="*/ 9114 h 10000"/>
                  <a:gd name="connsiteX21" fmla="*/ 1938 w 10000"/>
                  <a:gd name="connsiteY21" fmla="*/ 8875 h 10000"/>
                  <a:gd name="connsiteX22" fmla="*/ 1326 w 10000"/>
                  <a:gd name="connsiteY22" fmla="*/ 8603 h 10000"/>
                  <a:gd name="connsiteX23" fmla="*/ 900 w 10000"/>
                  <a:gd name="connsiteY23" fmla="*/ 8272 h 10000"/>
                  <a:gd name="connsiteX24" fmla="*/ 218 w 10000"/>
                  <a:gd name="connsiteY24" fmla="*/ 7702 h 10000"/>
                  <a:gd name="connsiteX25" fmla="*/ 395 w 10000"/>
                  <a:gd name="connsiteY25" fmla="*/ 8422 h 10000"/>
                  <a:gd name="connsiteX26" fmla="*/ 0 w 10000"/>
                  <a:gd name="connsiteY26" fmla="*/ 8930 h 10000"/>
                  <a:gd name="connsiteX27" fmla="*/ 855 w 10000"/>
                  <a:gd name="connsiteY27" fmla="*/ 9355 h 10000"/>
                  <a:gd name="connsiteX28" fmla="*/ 1250 w 10000"/>
                  <a:gd name="connsiteY28" fmla="*/ 9534 h 10000"/>
                  <a:gd name="connsiteX29" fmla="*/ 1776 w 10000"/>
                  <a:gd name="connsiteY29" fmla="*/ 9753 h 10000"/>
                  <a:gd name="connsiteX30" fmla="*/ 2171 w 10000"/>
                  <a:gd name="connsiteY30" fmla="*/ 9877 h 10000"/>
                  <a:gd name="connsiteX31" fmla="*/ 2697 w 10000"/>
                  <a:gd name="connsiteY31" fmla="*/ 9959 h 10000"/>
                  <a:gd name="connsiteX32" fmla="*/ 3224 w 10000"/>
                  <a:gd name="connsiteY32" fmla="*/ 10000 h 10000"/>
                  <a:gd name="connsiteX33" fmla="*/ 3750 w 10000"/>
                  <a:gd name="connsiteY33" fmla="*/ 10000 h 10000"/>
                  <a:gd name="connsiteX34" fmla="*/ 4276 w 10000"/>
                  <a:gd name="connsiteY34" fmla="*/ 9959 h 10000"/>
                  <a:gd name="connsiteX35" fmla="*/ 4671 w 10000"/>
                  <a:gd name="connsiteY35" fmla="*/ 9918 h 10000"/>
                  <a:gd name="connsiteX36" fmla="*/ 5329 w 10000"/>
                  <a:gd name="connsiteY36" fmla="*/ 9794 h 10000"/>
                  <a:gd name="connsiteX37" fmla="*/ 5987 w 10000"/>
                  <a:gd name="connsiteY37" fmla="*/ 9534 h 10000"/>
                  <a:gd name="connsiteX38" fmla="*/ 6645 w 10000"/>
                  <a:gd name="connsiteY38" fmla="*/ 9273 h 10000"/>
                  <a:gd name="connsiteX39" fmla="*/ 6908 w 10000"/>
                  <a:gd name="connsiteY39" fmla="*/ 9067 h 10000"/>
                  <a:gd name="connsiteX40" fmla="*/ 7632 w 10000"/>
                  <a:gd name="connsiteY40" fmla="*/ 8505 h 10000"/>
                  <a:gd name="connsiteX41" fmla="*/ 8289 w 10000"/>
                  <a:gd name="connsiteY41" fmla="*/ 7942 h 10000"/>
                  <a:gd name="connsiteX42" fmla="*/ 8684 w 10000"/>
                  <a:gd name="connsiteY42" fmla="*/ 7339 h 10000"/>
                  <a:gd name="connsiteX43" fmla="*/ 9079 w 10000"/>
                  <a:gd name="connsiteY43" fmla="*/ 6790 h 10000"/>
                  <a:gd name="connsiteX44" fmla="*/ 9342 w 10000"/>
                  <a:gd name="connsiteY44" fmla="*/ 6187 h 10000"/>
                  <a:gd name="connsiteX45" fmla="*/ 9605 w 10000"/>
                  <a:gd name="connsiteY45" fmla="*/ 5583 h 10000"/>
                  <a:gd name="connsiteX46" fmla="*/ 9737 w 10000"/>
                  <a:gd name="connsiteY46" fmla="*/ 4856 h 10000"/>
                  <a:gd name="connsiteX47" fmla="*/ 10000 w 10000"/>
                  <a:gd name="connsiteY47" fmla="*/ 4115 h 10000"/>
                  <a:gd name="connsiteX48" fmla="*/ 10000 w 10000"/>
                  <a:gd name="connsiteY48" fmla="*/ 2867 h 10000"/>
                  <a:gd name="connsiteX49" fmla="*/ 9737 w 10000"/>
                  <a:gd name="connsiteY49" fmla="*/ 2181 h 10000"/>
                  <a:gd name="connsiteX50" fmla="*/ 9474 w 10000"/>
                  <a:gd name="connsiteY50" fmla="*/ 1495 h 10000"/>
                  <a:gd name="connsiteX51" fmla="*/ 9342 w 10000"/>
                  <a:gd name="connsiteY51" fmla="*/ 1331 h 10000"/>
                  <a:gd name="connsiteX52" fmla="*/ 9211 w 10000"/>
                  <a:gd name="connsiteY52" fmla="*/ 1152 h 10000"/>
                  <a:gd name="connsiteX53" fmla="*/ 9079 w 10000"/>
                  <a:gd name="connsiteY53" fmla="*/ 768 h 10000"/>
                  <a:gd name="connsiteX54" fmla="*/ 8553 w 10000"/>
                  <a:gd name="connsiteY54" fmla="*/ 82 h 10000"/>
                  <a:gd name="connsiteX55" fmla="*/ 8421 w 10000"/>
                  <a:gd name="connsiteY55" fmla="*/ 0 h 10000"/>
                  <a:gd name="connsiteX56" fmla="*/ 9211 w 10000"/>
                  <a:gd name="connsiteY56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18 w 10000"/>
                  <a:gd name="connsiteY17" fmla="*/ 9232 h 10000"/>
                  <a:gd name="connsiteX18" fmla="*/ 3428 w 10000"/>
                  <a:gd name="connsiteY18" fmla="*/ 9167 h 10000"/>
                  <a:gd name="connsiteX19" fmla="*/ 2631 w 10000"/>
                  <a:gd name="connsiteY19" fmla="*/ 9114 h 10000"/>
                  <a:gd name="connsiteX20" fmla="*/ 1938 w 10000"/>
                  <a:gd name="connsiteY20" fmla="*/ 8875 h 10000"/>
                  <a:gd name="connsiteX21" fmla="*/ 1326 w 10000"/>
                  <a:gd name="connsiteY21" fmla="*/ 8603 h 10000"/>
                  <a:gd name="connsiteX22" fmla="*/ 900 w 10000"/>
                  <a:gd name="connsiteY22" fmla="*/ 8272 h 10000"/>
                  <a:gd name="connsiteX23" fmla="*/ 218 w 10000"/>
                  <a:gd name="connsiteY23" fmla="*/ 7702 h 10000"/>
                  <a:gd name="connsiteX24" fmla="*/ 395 w 10000"/>
                  <a:gd name="connsiteY24" fmla="*/ 8422 h 10000"/>
                  <a:gd name="connsiteX25" fmla="*/ 0 w 10000"/>
                  <a:gd name="connsiteY25" fmla="*/ 8930 h 10000"/>
                  <a:gd name="connsiteX26" fmla="*/ 855 w 10000"/>
                  <a:gd name="connsiteY26" fmla="*/ 9355 h 10000"/>
                  <a:gd name="connsiteX27" fmla="*/ 1250 w 10000"/>
                  <a:gd name="connsiteY27" fmla="*/ 9534 h 10000"/>
                  <a:gd name="connsiteX28" fmla="*/ 1776 w 10000"/>
                  <a:gd name="connsiteY28" fmla="*/ 9753 h 10000"/>
                  <a:gd name="connsiteX29" fmla="*/ 2171 w 10000"/>
                  <a:gd name="connsiteY29" fmla="*/ 9877 h 10000"/>
                  <a:gd name="connsiteX30" fmla="*/ 2697 w 10000"/>
                  <a:gd name="connsiteY30" fmla="*/ 9959 h 10000"/>
                  <a:gd name="connsiteX31" fmla="*/ 3224 w 10000"/>
                  <a:gd name="connsiteY31" fmla="*/ 10000 h 10000"/>
                  <a:gd name="connsiteX32" fmla="*/ 3750 w 10000"/>
                  <a:gd name="connsiteY32" fmla="*/ 10000 h 10000"/>
                  <a:gd name="connsiteX33" fmla="*/ 4276 w 10000"/>
                  <a:gd name="connsiteY33" fmla="*/ 9959 h 10000"/>
                  <a:gd name="connsiteX34" fmla="*/ 4671 w 10000"/>
                  <a:gd name="connsiteY34" fmla="*/ 9918 h 10000"/>
                  <a:gd name="connsiteX35" fmla="*/ 5329 w 10000"/>
                  <a:gd name="connsiteY35" fmla="*/ 9794 h 10000"/>
                  <a:gd name="connsiteX36" fmla="*/ 5987 w 10000"/>
                  <a:gd name="connsiteY36" fmla="*/ 9534 h 10000"/>
                  <a:gd name="connsiteX37" fmla="*/ 6645 w 10000"/>
                  <a:gd name="connsiteY37" fmla="*/ 9273 h 10000"/>
                  <a:gd name="connsiteX38" fmla="*/ 6908 w 10000"/>
                  <a:gd name="connsiteY38" fmla="*/ 9067 h 10000"/>
                  <a:gd name="connsiteX39" fmla="*/ 7632 w 10000"/>
                  <a:gd name="connsiteY39" fmla="*/ 8505 h 10000"/>
                  <a:gd name="connsiteX40" fmla="*/ 8289 w 10000"/>
                  <a:gd name="connsiteY40" fmla="*/ 7942 h 10000"/>
                  <a:gd name="connsiteX41" fmla="*/ 8684 w 10000"/>
                  <a:gd name="connsiteY41" fmla="*/ 7339 h 10000"/>
                  <a:gd name="connsiteX42" fmla="*/ 9079 w 10000"/>
                  <a:gd name="connsiteY42" fmla="*/ 6790 h 10000"/>
                  <a:gd name="connsiteX43" fmla="*/ 9342 w 10000"/>
                  <a:gd name="connsiteY43" fmla="*/ 6187 h 10000"/>
                  <a:gd name="connsiteX44" fmla="*/ 9605 w 10000"/>
                  <a:gd name="connsiteY44" fmla="*/ 5583 h 10000"/>
                  <a:gd name="connsiteX45" fmla="*/ 9737 w 10000"/>
                  <a:gd name="connsiteY45" fmla="*/ 4856 h 10000"/>
                  <a:gd name="connsiteX46" fmla="*/ 10000 w 10000"/>
                  <a:gd name="connsiteY46" fmla="*/ 4115 h 10000"/>
                  <a:gd name="connsiteX47" fmla="*/ 10000 w 10000"/>
                  <a:gd name="connsiteY47" fmla="*/ 2867 h 10000"/>
                  <a:gd name="connsiteX48" fmla="*/ 9737 w 10000"/>
                  <a:gd name="connsiteY48" fmla="*/ 2181 h 10000"/>
                  <a:gd name="connsiteX49" fmla="*/ 9474 w 10000"/>
                  <a:gd name="connsiteY49" fmla="*/ 1495 h 10000"/>
                  <a:gd name="connsiteX50" fmla="*/ 9342 w 10000"/>
                  <a:gd name="connsiteY50" fmla="*/ 1331 h 10000"/>
                  <a:gd name="connsiteX51" fmla="*/ 9211 w 10000"/>
                  <a:gd name="connsiteY51" fmla="*/ 1152 h 10000"/>
                  <a:gd name="connsiteX52" fmla="*/ 9079 w 10000"/>
                  <a:gd name="connsiteY52" fmla="*/ 768 h 10000"/>
                  <a:gd name="connsiteX53" fmla="*/ 8553 w 10000"/>
                  <a:gd name="connsiteY53" fmla="*/ 82 h 10000"/>
                  <a:gd name="connsiteX54" fmla="*/ 8421 w 10000"/>
                  <a:gd name="connsiteY54" fmla="*/ 0 h 10000"/>
                  <a:gd name="connsiteX55" fmla="*/ 9211 w 10000"/>
                  <a:gd name="connsiteY55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428 w 10000"/>
                  <a:gd name="connsiteY17" fmla="*/ 9167 h 10000"/>
                  <a:gd name="connsiteX18" fmla="*/ 2631 w 10000"/>
                  <a:gd name="connsiteY18" fmla="*/ 9114 h 10000"/>
                  <a:gd name="connsiteX19" fmla="*/ 1938 w 10000"/>
                  <a:gd name="connsiteY19" fmla="*/ 8875 h 10000"/>
                  <a:gd name="connsiteX20" fmla="*/ 1326 w 10000"/>
                  <a:gd name="connsiteY20" fmla="*/ 8603 h 10000"/>
                  <a:gd name="connsiteX21" fmla="*/ 900 w 10000"/>
                  <a:gd name="connsiteY21" fmla="*/ 8272 h 10000"/>
                  <a:gd name="connsiteX22" fmla="*/ 218 w 10000"/>
                  <a:gd name="connsiteY22" fmla="*/ 7702 h 10000"/>
                  <a:gd name="connsiteX23" fmla="*/ 395 w 10000"/>
                  <a:gd name="connsiteY23" fmla="*/ 8422 h 10000"/>
                  <a:gd name="connsiteX24" fmla="*/ 0 w 10000"/>
                  <a:gd name="connsiteY24" fmla="*/ 8930 h 10000"/>
                  <a:gd name="connsiteX25" fmla="*/ 855 w 10000"/>
                  <a:gd name="connsiteY25" fmla="*/ 9355 h 10000"/>
                  <a:gd name="connsiteX26" fmla="*/ 1250 w 10000"/>
                  <a:gd name="connsiteY26" fmla="*/ 9534 h 10000"/>
                  <a:gd name="connsiteX27" fmla="*/ 1776 w 10000"/>
                  <a:gd name="connsiteY27" fmla="*/ 9753 h 10000"/>
                  <a:gd name="connsiteX28" fmla="*/ 2171 w 10000"/>
                  <a:gd name="connsiteY28" fmla="*/ 9877 h 10000"/>
                  <a:gd name="connsiteX29" fmla="*/ 2697 w 10000"/>
                  <a:gd name="connsiteY29" fmla="*/ 9959 h 10000"/>
                  <a:gd name="connsiteX30" fmla="*/ 3224 w 10000"/>
                  <a:gd name="connsiteY30" fmla="*/ 10000 h 10000"/>
                  <a:gd name="connsiteX31" fmla="*/ 3750 w 10000"/>
                  <a:gd name="connsiteY31" fmla="*/ 10000 h 10000"/>
                  <a:gd name="connsiteX32" fmla="*/ 4276 w 10000"/>
                  <a:gd name="connsiteY32" fmla="*/ 9959 h 10000"/>
                  <a:gd name="connsiteX33" fmla="*/ 4671 w 10000"/>
                  <a:gd name="connsiteY33" fmla="*/ 9918 h 10000"/>
                  <a:gd name="connsiteX34" fmla="*/ 5329 w 10000"/>
                  <a:gd name="connsiteY34" fmla="*/ 9794 h 10000"/>
                  <a:gd name="connsiteX35" fmla="*/ 5987 w 10000"/>
                  <a:gd name="connsiteY35" fmla="*/ 9534 h 10000"/>
                  <a:gd name="connsiteX36" fmla="*/ 6645 w 10000"/>
                  <a:gd name="connsiteY36" fmla="*/ 9273 h 10000"/>
                  <a:gd name="connsiteX37" fmla="*/ 6908 w 10000"/>
                  <a:gd name="connsiteY37" fmla="*/ 9067 h 10000"/>
                  <a:gd name="connsiteX38" fmla="*/ 7632 w 10000"/>
                  <a:gd name="connsiteY38" fmla="*/ 8505 h 10000"/>
                  <a:gd name="connsiteX39" fmla="*/ 8289 w 10000"/>
                  <a:gd name="connsiteY39" fmla="*/ 7942 h 10000"/>
                  <a:gd name="connsiteX40" fmla="*/ 8684 w 10000"/>
                  <a:gd name="connsiteY40" fmla="*/ 7339 h 10000"/>
                  <a:gd name="connsiteX41" fmla="*/ 9079 w 10000"/>
                  <a:gd name="connsiteY41" fmla="*/ 6790 h 10000"/>
                  <a:gd name="connsiteX42" fmla="*/ 9342 w 10000"/>
                  <a:gd name="connsiteY42" fmla="*/ 6187 h 10000"/>
                  <a:gd name="connsiteX43" fmla="*/ 9605 w 10000"/>
                  <a:gd name="connsiteY43" fmla="*/ 5583 h 10000"/>
                  <a:gd name="connsiteX44" fmla="*/ 9737 w 10000"/>
                  <a:gd name="connsiteY44" fmla="*/ 4856 h 10000"/>
                  <a:gd name="connsiteX45" fmla="*/ 10000 w 10000"/>
                  <a:gd name="connsiteY45" fmla="*/ 4115 h 10000"/>
                  <a:gd name="connsiteX46" fmla="*/ 10000 w 10000"/>
                  <a:gd name="connsiteY46" fmla="*/ 2867 h 10000"/>
                  <a:gd name="connsiteX47" fmla="*/ 9737 w 10000"/>
                  <a:gd name="connsiteY47" fmla="*/ 2181 h 10000"/>
                  <a:gd name="connsiteX48" fmla="*/ 9474 w 10000"/>
                  <a:gd name="connsiteY48" fmla="*/ 1495 h 10000"/>
                  <a:gd name="connsiteX49" fmla="*/ 9342 w 10000"/>
                  <a:gd name="connsiteY49" fmla="*/ 1331 h 10000"/>
                  <a:gd name="connsiteX50" fmla="*/ 9211 w 10000"/>
                  <a:gd name="connsiteY50" fmla="*/ 1152 h 10000"/>
                  <a:gd name="connsiteX51" fmla="*/ 9079 w 10000"/>
                  <a:gd name="connsiteY51" fmla="*/ 768 h 10000"/>
                  <a:gd name="connsiteX52" fmla="*/ 8553 w 10000"/>
                  <a:gd name="connsiteY52" fmla="*/ 82 h 10000"/>
                  <a:gd name="connsiteX53" fmla="*/ 8421 w 10000"/>
                  <a:gd name="connsiteY53" fmla="*/ 0 h 10000"/>
                  <a:gd name="connsiteX54" fmla="*/ 9211 w 10000"/>
                  <a:gd name="connsiteY54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428 w 10000"/>
                  <a:gd name="connsiteY17" fmla="*/ 9167 h 10000"/>
                  <a:gd name="connsiteX18" fmla="*/ 2631 w 10000"/>
                  <a:gd name="connsiteY18" fmla="*/ 9114 h 10000"/>
                  <a:gd name="connsiteX19" fmla="*/ 1938 w 10000"/>
                  <a:gd name="connsiteY19" fmla="*/ 8875 h 10000"/>
                  <a:gd name="connsiteX20" fmla="*/ 1326 w 10000"/>
                  <a:gd name="connsiteY20" fmla="*/ 8603 h 10000"/>
                  <a:gd name="connsiteX21" fmla="*/ 900 w 10000"/>
                  <a:gd name="connsiteY21" fmla="*/ 8272 h 10000"/>
                  <a:gd name="connsiteX22" fmla="*/ 218 w 10000"/>
                  <a:gd name="connsiteY22" fmla="*/ 7702 h 10000"/>
                  <a:gd name="connsiteX23" fmla="*/ 395 w 10000"/>
                  <a:gd name="connsiteY23" fmla="*/ 8422 h 10000"/>
                  <a:gd name="connsiteX24" fmla="*/ 0 w 10000"/>
                  <a:gd name="connsiteY24" fmla="*/ 8930 h 10000"/>
                  <a:gd name="connsiteX25" fmla="*/ 855 w 10000"/>
                  <a:gd name="connsiteY25" fmla="*/ 9355 h 10000"/>
                  <a:gd name="connsiteX26" fmla="*/ 1250 w 10000"/>
                  <a:gd name="connsiteY26" fmla="*/ 9534 h 10000"/>
                  <a:gd name="connsiteX27" fmla="*/ 1776 w 10000"/>
                  <a:gd name="connsiteY27" fmla="*/ 9753 h 10000"/>
                  <a:gd name="connsiteX28" fmla="*/ 2171 w 10000"/>
                  <a:gd name="connsiteY28" fmla="*/ 9877 h 10000"/>
                  <a:gd name="connsiteX29" fmla="*/ 2697 w 10000"/>
                  <a:gd name="connsiteY29" fmla="*/ 9959 h 10000"/>
                  <a:gd name="connsiteX30" fmla="*/ 3224 w 10000"/>
                  <a:gd name="connsiteY30" fmla="*/ 10000 h 10000"/>
                  <a:gd name="connsiteX31" fmla="*/ 3750 w 10000"/>
                  <a:gd name="connsiteY31" fmla="*/ 10000 h 10000"/>
                  <a:gd name="connsiteX32" fmla="*/ 4276 w 10000"/>
                  <a:gd name="connsiteY32" fmla="*/ 9959 h 10000"/>
                  <a:gd name="connsiteX33" fmla="*/ 4671 w 10000"/>
                  <a:gd name="connsiteY33" fmla="*/ 9918 h 10000"/>
                  <a:gd name="connsiteX34" fmla="*/ 5329 w 10000"/>
                  <a:gd name="connsiteY34" fmla="*/ 9794 h 10000"/>
                  <a:gd name="connsiteX35" fmla="*/ 5987 w 10000"/>
                  <a:gd name="connsiteY35" fmla="*/ 9534 h 10000"/>
                  <a:gd name="connsiteX36" fmla="*/ 6645 w 10000"/>
                  <a:gd name="connsiteY36" fmla="*/ 9273 h 10000"/>
                  <a:gd name="connsiteX37" fmla="*/ 6908 w 10000"/>
                  <a:gd name="connsiteY37" fmla="*/ 9067 h 10000"/>
                  <a:gd name="connsiteX38" fmla="*/ 7632 w 10000"/>
                  <a:gd name="connsiteY38" fmla="*/ 8505 h 10000"/>
                  <a:gd name="connsiteX39" fmla="*/ 8289 w 10000"/>
                  <a:gd name="connsiteY39" fmla="*/ 7942 h 10000"/>
                  <a:gd name="connsiteX40" fmla="*/ 8684 w 10000"/>
                  <a:gd name="connsiteY40" fmla="*/ 7339 h 10000"/>
                  <a:gd name="connsiteX41" fmla="*/ 9079 w 10000"/>
                  <a:gd name="connsiteY41" fmla="*/ 6790 h 10000"/>
                  <a:gd name="connsiteX42" fmla="*/ 9342 w 10000"/>
                  <a:gd name="connsiteY42" fmla="*/ 6187 h 10000"/>
                  <a:gd name="connsiteX43" fmla="*/ 9605 w 10000"/>
                  <a:gd name="connsiteY43" fmla="*/ 5583 h 10000"/>
                  <a:gd name="connsiteX44" fmla="*/ 9737 w 10000"/>
                  <a:gd name="connsiteY44" fmla="*/ 4856 h 10000"/>
                  <a:gd name="connsiteX45" fmla="*/ 10000 w 10000"/>
                  <a:gd name="connsiteY45" fmla="*/ 4115 h 10000"/>
                  <a:gd name="connsiteX46" fmla="*/ 10000 w 10000"/>
                  <a:gd name="connsiteY46" fmla="*/ 2867 h 10000"/>
                  <a:gd name="connsiteX47" fmla="*/ 9737 w 10000"/>
                  <a:gd name="connsiteY47" fmla="*/ 2181 h 10000"/>
                  <a:gd name="connsiteX48" fmla="*/ 9474 w 10000"/>
                  <a:gd name="connsiteY48" fmla="*/ 1495 h 10000"/>
                  <a:gd name="connsiteX49" fmla="*/ 9342 w 10000"/>
                  <a:gd name="connsiteY49" fmla="*/ 1331 h 10000"/>
                  <a:gd name="connsiteX50" fmla="*/ 9211 w 10000"/>
                  <a:gd name="connsiteY50" fmla="*/ 1152 h 10000"/>
                  <a:gd name="connsiteX51" fmla="*/ 9079 w 10000"/>
                  <a:gd name="connsiteY51" fmla="*/ 768 h 10000"/>
                  <a:gd name="connsiteX52" fmla="*/ 8553 w 10000"/>
                  <a:gd name="connsiteY52" fmla="*/ 82 h 10000"/>
                  <a:gd name="connsiteX53" fmla="*/ 8421 w 10000"/>
                  <a:gd name="connsiteY53" fmla="*/ 0 h 10000"/>
                  <a:gd name="connsiteX54" fmla="*/ 9211 w 10000"/>
                  <a:gd name="connsiteY54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428 w 10000"/>
                  <a:gd name="connsiteY17" fmla="*/ 9167 h 10000"/>
                  <a:gd name="connsiteX18" fmla="*/ 2631 w 10000"/>
                  <a:gd name="connsiteY18" fmla="*/ 9114 h 10000"/>
                  <a:gd name="connsiteX19" fmla="*/ 1938 w 10000"/>
                  <a:gd name="connsiteY19" fmla="*/ 8875 h 10000"/>
                  <a:gd name="connsiteX20" fmla="*/ 1326 w 10000"/>
                  <a:gd name="connsiteY20" fmla="*/ 8603 h 10000"/>
                  <a:gd name="connsiteX21" fmla="*/ 900 w 10000"/>
                  <a:gd name="connsiteY21" fmla="*/ 8272 h 10000"/>
                  <a:gd name="connsiteX22" fmla="*/ 218 w 10000"/>
                  <a:gd name="connsiteY22" fmla="*/ 7702 h 10000"/>
                  <a:gd name="connsiteX23" fmla="*/ 395 w 10000"/>
                  <a:gd name="connsiteY23" fmla="*/ 8422 h 10000"/>
                  <a:gd name="connsiteX24" fmla="*/ 0 w 10000"/>
                  <a:gd name="connsiteY24" fmla="*/ 8930 h 10000"/>
                  <a:gd name="connsiteX25" fmla="*/ 855 w 10000"/>
                  <a:gd name="connsiteY25" fmla="*/ 9355 h 10000"/>
                  <a:gd name="connsiteX26" fmla="*/ 1250 w 10000"/>
                  <a:gd name="connsiteY26" fmla="*/ 9534 h 10000"/>
                  <a:gd name="connsiteX27" fmla="*/ 1776 w 10000"/>
                  <a:gd name="connsiteY27" fmla="*/ 9753 h 10000"/>
                  <a:gd name="connsiteX28" fmla="*/ 2171 w 10000"/>
                  <a:gd name="connsiteY28" fmla="*/ 9877 h 10000"/>
                  <a:gd name="connsiteX29" fmla="*/ 2697 w 10000"/>
                  <a:gd name="connsiteY29" fmla="*/ 9959 h 10000"/>
                  <a:gd name="connsiteX30" fmla="*/ 3224 w 10000"/>
                  <a:gd name="connsiteY30" fmla="*/ 10000 h 10000"/>
                  <a:gd name="connsiteX31" fmla="*/ 3750 w 10000"/>
                  <a:gd name="connsiteY31" fmla="*/ 10000 h 10000"/>
                  <a:gd name="connsiteX32" fmla="*/ 4276 w 10000"/>
                  <a:gd name="connsiteY32" fmla="*/ 9959 h 10000"/>
                  <a:gd name="connsiteX33" fmla="*/ 4671 w 10000"/>
                  <a:gd name="connsiteY33" fmla="*/ 9918 h 10000"/>
                  <a:gd name="connsiteX34" fmla="*/ 5329 w 10000"/>
                  <a:gd name="connsiteY34" fmla="*/ 9794 h 10000"/>
                  <a:gd name="connsiteX35" fmla="*/ 5987 w 10000"/>
                  <a:gd name="connsiteY35" fmla="*/ 9534 h 10000"/>
                  <a:gd name="connsiteX36" fmla="*/ 6645 w 10000"/>
                  <a:gd name="connsiteY36" fmla="*/ 9273 h 10000"/>
                  <a:gd name="connsiteX37" fmla="*/ 6908 w 10000"/>
                  <a:gd name="connsiteY37" fmla="*/ 9067 h 10000"/>
                  <a:gd name="connsiteX38" fmla="*/ 7632 w 10000"/>
                  <a:gd name="connsiteY38" fmla="*/ 8505 h 10000"/>
                  <a:gd name="connsiteX39" fmla="*/ 8289 w 10000"/>
                  <a:gd name="connsiteY39" fmla="*/ 7942 h 10000"/>
                  <a:gd name="connsiteX40" fmla="*/ 8684 w 10000"/>
                  <a:gd name="connsiteY40" fmla="*/ 7339 h 10000"/>
                  <a:gd name="connsiteX41" fmla="*/ 9079 w 10000"/>
                  <a:gd name="connsiteY41" fmla="*/ 6790 h 10000"/>
                  <a:gd name="connsiteX42" fmla="*/ 9342 w 10000"/>
                  <a:gd name="connsiteY42" fmla="*/ 6187 h 10000"/>
                  <a:gd name="connsiteX43" fmla="*/ 9605 w 10000"/>
                  <a:gd name="connsiteY43" fmla="*/ 5583 h 10000"/>
                  <a:gd name="connsiteX44" fmla="*/ 9737 w 10000"/>
                  <a:gd name="connsiteY44" fmla="*/ 4856 h 10000"/>
                  <a:gd name="connsiteX45" fmla="*/ 10000 w 10000"/>
                  <a:gd name="connsiteY45" fmla="*/ 4115 h 10000"/>
                  <a:gd name="connsiteX46" fmla="*/ 10000 w 10000"/>
                  <a:gd name="connsiteY46" fmla="*/ 2867 h 10000"/>
                  <a:gd name="connsiteX47" fmla="*/ 9737 w 10000"/>
                  <a:gd name="connsiteY47" fmla="*/ 2181 h 10000"/>
                  <a:gd name="connsiteX48" fmla="*/ 9474 w 10000"/>
                  <a:gd name="connsiteY48" fmla="*/ 1495 h 10000"/>
                  <a:gd name="connsiteX49" fmla="*/ 9342 w 10000"/>
                  <a:gd name="connsiteY49" fmla="*/ 1331 h 10000"/>
                  <a:gd name="connsiteX50" fmla="*/ 9211 w 10000"/>
                  <a:gd name="connsiteY50" fmla="*/ 1152 h 10000"/>
                  <a:gd name="connsiteX51" fmla="*/ 9079 w 10000"/>
                  <a:gd name="connsiteY51" fmla="*/ 768 h 10000"/>
                  <a:gd name="connsiteX52" fmla="*/ 8553 w 10000"/>
                  <a:gd name="connsiteY52" fmla="*/ 82 h 10000"/>
                  <a:gd name="connsiteX53" fmla="*/ 8421 w 10000"/>
                  <a:gd name="connsiteY53" fmla="*/ 0 h 10000"/>
                  <a:gd name="connsiteX54" fmla="*/ 9211 w 10000"/>
                  <a:gd name="connsiteY54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55 w 10000"/>
                  <a:gd name="connsiteY17" fmla="*/ 9203 h 10000"/>
                  <a:gd name="connsiteX18" fmla="*/ 2631 w 10000"/>
                  <a:gd name="connsiteY18" fmla="*/ 9114 h 10000"/>
                  <a:gd name="connsiteX19" fmla="*/ 1938 w 10000"/>
                  <a:gd name="connsiteY19" fmla="*/ 8875 h 10000"/>
                  <a:gd name="connsiteX20" fmla="*/ 1326 w 10000"/>
                  <a:gd name="connsiteY20" fmla="*/ 8603 h 10000"/>
                  <a:gd name="connsiteX21" fmla="*/ 900 w 10000"/>
                  <a:gd name="connsiteY21" fmla="*/ 8272 h 10000"/>
                  <a:gd name="connsiteX22" fmla="*/ 218 w 10000"/>
                  <a:gd name="connsiteY22" fmla="*/ 7702 h 10000"/>
                  <a:gd name="connsiteX23" fmla="*/ 395 w 10000"/>
                  <a:gd name="connsiteY23" fmla="*/ 8422 h 10000"/>
                  <a:gd name="connsiteX24" fmla="*/ 0 w 10000"/>
                  <a:gd name="connsiteY24" fmla="*/ 8930 h 10000"/>
                  <a:gd name="connsiteX25" fmla="*/ 855 w 10000"/>
                  <a:gd name="connsiteY25" fmla="*/ 9355 h 10000"/>
                  <a:gd name="connsiteX26" fmla="*/ 1250 w 10000"/>
                  <a:gd name="connsiteY26" fmla="*/ 9534 h 10000"/>
                  <a:gd name="connsiteX27" fmla="*/ 1776 w 10000"/>
                  <a:gd name="connsiteY27" fmla="*/ 9753 h 10000"/>
                  <a:gd name="connsiteX28" fmla="*/ 2171 w 10000"/>
                  <a:gd name="connsiteY28" fmla="*/ 9877 h 10000"/>
                  <a:gd name="connsiteX29" fmla="*/ 2697 w 10000"/>
                  <a:gd name="connsiteY29" fmla="*/ 9959 h 10000"/>
                  <a:gd name="connsiteX30" fmla="*/ 3224 w 10000"/>
                  <a:gd name="connsiteY30" fmla="*/ 10000 h 10000"/>
                  <a:gd name="connsiteX31" fmla="*/ 3750 w 10000"/>
                  <a:gd name="connsiteY31" fmla="*/ 10000 h 10000"/>
                  <a:gd name="connsiteX32" fmla="*/ 4276 w 10000"/>
                  <a:gd name="connsiteY32" fmla="*/ 9959 h 10000"/>
                  <a:gd name="connsiteX33" fmla="*/ 4671 w 10000"/>
                  <a:gd name="connsiteY33" fmla="*/ 9918 h 10000"/>
                  <a:gd name="connsiteX34" fmla="*/ 5329 w 10000"/>
                  <a:gd name="connsiteY34" fmla="*/ 9794 h 10000"/>
                  <a:gd name="connsiteX35" fmla="*/ 5987 w 10000"/>
                  <a:gd name="connsiteY35" fmla="*/ 9534 h 10000"/>
                  <a:gd name="connsiteX36" fmla="*/ 6645 w 10000"/>
                  <a:gd name="connsiteY36" fmla="*/ 9273 h 10000"/>
                  <a:gd name="connsiteX37" fmla="*/ 6908 w 10000"/>
                  <a:gd name="connsiteY37" fmla="*/ 9067 h 10000"/>
                  <a:gd name="connsiteX38" fmla="*/ 7632 w 10000"/>
                  <a:gd name="connsiteY38" fmla="*/ 8505 h 10000"/>
                  <a:gd name="connsiteX39" fmla="*/ 8289 w 10000"/>
                  <a:gd name="connsiteY39" fmla="*/ 7942 h 10000"/>
                  <a:gd name="connsiteX40" fmla="*/ 8684 w 10000"/>
                  <a:gd name="connsiteY40" fmla="*/ 7339 h 10000"/>
                  <a:gd name="connsiteX41" fmla="*/ 9079 w 10000"/>
                  <a:gd name="connsiteY41" fmla="*/ 6790 h 10000"/>
                  <a:gd name="connsiteX42" fmla="*/ 9342 w 10000"/>
                  <a:gd name="connsiteY42" fmla="*/ 6187 h 10000"/>
                  <a:gd name="connsiteX43" fmla="*/ 9605 w 10000"/>
                  <a:gd name="connsiteY43" fmla="*/ 5583 h 10000"/>
                  <a:gd name="connsiteX44" fmla="*/ 9737 w 10000"/>
                  <a:gd name="connsiteY44" fmla="*/ 4856 h 10000"/>
                  <a:gd name="connsiteX45" fmla="*/ 10000 w 10000"/>
                  <a:gd name="connsiteY45" fmla="*/ 4115 h 10000"/>
                  <a:gd name="connsiteX46" fmla="*/ 10000 w 10000"/>
                  <a:gd name="connsiteY46" fmla="*/ 2867 h 10000"/>
                  <a:gd name="connsiteX47" fmla="*/ 9737 w 10000"/>
                  <a:gd name="connsiteY47" fmla="*/ 2181 h 10000"/>
                  <a:gd name="connsiteX48" fmla="*/ 9474 w 10000"/>
                  <a:gd name="connsiteY48" fmla="*/ 1495 h 10000"/>
                  <a:gd name="connsiteX49" fmla="*/ 9342 w 10000"/>
                  <a:gd name="connsiteY49" fmla="*/ 1331 h 10000"/>
                  <a:gd name="connsiteX50" fmla="*/ 9211 w 10000"/>
                  <a:gd name="connsiteY50" fmla="*/ 1152 h 10000"/>
                  <a:gd name="connsiteX51" fmla="*/ 9079 w 10000"/>
                  <a:gd name="connsiteY51" fmla="*/ 768 h 10000"/>
                  <a:gd name="connsiteX52" fmla="*/ 8553 w 10000"/>
                  <a:gd name="connsiteY52" fmla="*/ 82 h 10000"/>
                  <a:gd name="connsiteX53" fmla="*/ 8421 w 10000"/>
                  <a:gd name="connsiteY53" fmla="*/ 0 h 10000"/>
                  <a:gd name="connsiteX54" fmla="*/ 9211 w 10000"/>
                  <a:gd name="connsiteY54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55 w 10000"/>
                  <a:gd name="connsiteY17" fmla="*/ 9203 h 10000"/>
                  <a:gd name="connsiteX18" fmla="*/ 2631 w 10000"/>
                  <a:gd name="connsiteY18" fmla="*/ 9114 h 10000"/>
                  <a:gd name="connsiteX19" fmla="*/ 1938 w 10000"/>
                  <a:gd name="connsiteY19" fmla="*/ 8875 h 10000"/>
                  <a:gd name="connsiteX20" fmla="*/ 1326 w 10000"/>
                  <a:gd name="connsiteY20" fmla="*/ 8603 h 10000"/>
                  <a:gd name="connsiteX21" fmla="*/ 900 w 10000"/>
                  <a:gd name="connsiteY21" fmla="*/ 8272 h 10000"/>
                  <a:gd name="connsiteX22" fmla="*/ 218 w 10000"/>
                  <a:gd name="connsiteY22" fmla="*/ 7702 h 10000"/>
                  <a:gd name="connsiteX23" fmla="*/ 395 w 10000"/>
                  <a:gd name="connsiteY23" fmla="*/ 8422 h 10000"/>
                  <a:gd name="connsiteX24" fmla="*/ 0 w 10000"/>
                  <a:gd name="connsiteY24" fmla="*/ 8930 h 10000"/>
                  <a:gd name="connsiteX25" fmla="*/ 754 w 10000"/>
                  <a:gd name="connsiteY25" fmla="*/ 9403 h 10000"/>
                  <a:gd name="connsiteX26" fmla="*/ 1250 w 10000"/>
                  <a:gd name="connsiteY26" fmla="*/ 9534 h 10000"/>
                  <a:gd name="connsiteX27" fmla="*/ 1776 w 10000"/>
                  <a:gd name="connsiteY27" fmla="*/ 9753 h 10000"/>
                  <a:gd name="connsiteX28" fmla="*/ 2171 w 10000"/>
                  <a:gd name="connsiteY28" fmla="*/ 9877 h 10000"/>
                  <a:gd name="connsiteX29" fmla="*/ 2697 w 10000"/>
                  <a:gd name="connsiteY29" fmla="*/ 9959 h 10000"/>
                  <a:gd name="connsiteX30" fmla="*/ 3224 w 10000"/>
                  <a:gd name="connsiteY30" fmla="*/ 10000 h 10000"/>
                  <a:gd name="connsiteX31" fmla="*/ 3750 w 10000"/>
                  <a:gd name="connsiteY31" fmla="*/ 10000 h 10000"/>
                  <a:gd name="connsiteX32" fmla="*/ 4276 w 10000"/>
                  <a:gd name="connsiteY32" fmla="*/ 9959 h 10000"/>
                  <a:gd name="connsiteX33" fmla="*/ 4671 w 10000"/>
                  <a:gd name="connsiteY33" fmla="*/ 9918 h 10000"/>
                  <a:gd name="connsiteX34" fmla="*/ 5329 w 10000"/>
                  <a:gd name="connsiteY34" fmla="*/ 9794 h 10000"/>
                  <a:gd name="connsiteX35" fmla="*/ 5987 w 10000"/>
                  <a:gd name="connsiteY35" fmla="*/ 9534 h 10000"/>
                  <a:gd name="connsiteX36" fmla="*/ 6645 w 10000"/>
                  <a:gd name="connsiteY36" fmla="*/ 9273 h 10000"/>
                  <a:gd name="connsiteX37" fmla="*/ 6908 w 10000"/>
                  <a:gd name="connsiteY37" fmla="*/ 9067 h 10000"/>
                  <a:gd name="connsiteX38" fmla="*/ 7632 w 10000"/>
                  <a:gd name="connsiteY38" fmla="*/ 8505 h 10000"/>
                  <a:gd name="connsiteX39" fmla="*/ 8289 w 10000"/>
                  <a:gd name="connsiteY39" fmla="*/ 7942 h 10000"/>
                  <a:gd name="connsiteX40" fmla="*/ 8684 w 10000"/>
                  <a:gd name="connsiteY40" fmla="*/ 7339 h 10000"/>
                  <a:gd name="connsiteX41" fmla="*/ 9079 w 10000"/>
                  <a:gd name="connsiteY41" fmla="*/ 6790 h 10000"/>
                  <a:gd name="connsiteX42" fmla="*/ 9342 w 10000"/>
                  <a:gd name="connsiteY42" fmla="*/ 6187 h 10000"/>
                  <a:gd name="connsiteX43" fmla="*/ 9605 w 10000"/>
                  <a:gd name="connsiteY43" fmla="*/ 5583 h 10000"/>
                  <a:gd name="connsiteX44" fmla="*/ 9737 w 10000"/>
                  <a:gd name="connsiteY44" fmla="*/ 4856 h 10000"/>
                  <a:gd name="connsiteX45" fmla="*/ 10000 w 10000"/>
                  <a:gd name="connsiteY45" fmla="*/ 4115 h 10000"/>
                  <a:gd name="connsiteX46" fmla="*/ 10000 w 10000"/>
                  <a:gd name="connsiteY46" fmla="*/ 2867 h 10000"/>
                  <a:gd name="connsiteX47" fmla="*/ 9737 w 10000"/>
                  <a:gd name="connsiteY47" fmla="*/ 2181 h 10000"/>
                  <a:gd name="connsiteX48" fmla="*/ 9474 w 10000"/>
                  <a:gd name="connsiteY48" fmla="*/ 1495 h 10000"/>
                  <a:gd name="connsiteX49" fmla="*/ 9342 w 10000"/>
                  <a:gd name="connsiteY49" fmla="*/ 1331 h 10000"/>
                  <a:gd name="connsiteX50" fmla="*/ 9211 w 10000"/>
                  <a:gd name="connsiteY50" fmla="*/ 1152 h 10000"/>
                  <a:gd name="connsiteX51" fmla="*/ 9079 w 10000"/>
                  <a:gd name="connsiteY51" fmla="*/ 768 h 10000"/>
                  <a:gd name="connsiteX52" fmla="*/ 8553 w 10000"/>
                  <a:gd name="connsiteY52" fmla="*/ 82 h 10000"/>
                  <a:gd name="connsiteX53" fmla="*/ 8421 w 10000"/>
                  <a:gd name="connsiteY53" fmla="*/ 0 h 10000"/>
                  <a:gd name="connsiteX54" fmla="*/ 9211 w 10000"/>
                  <a:gd name="connsiteY54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55 w 10000"/>
                  <a:gd name="connsiteY17" fmla="*/ 9203 h 10000"/>
                  <a:gd name="connsiteX18" fmla="*/ 2631 w 10000"/>
                  <a:gd name="connsiteY18" fmla="*/ 9114 h 10000"/>
                  <a:gd name="connsiteX19" fmla="*/ 1938 w 10000"/>
                  <a:gd name="connsiteY19" fmla="*/ 8875 h 10000"/>
                  <a:gd name="connsiteX20" fmla="*/ 1326 w 10000"/>
                  <a:gd name="connsiteY20" fmla="*/ 8603 h 10000"/>
                  <a:gd name="connsiteX21" fmla="*/ 900 w 10000"/>
                  <a:gd name="connsiteY21" fmla="*/ 8272 h 10000"/>
                  <a:gd name="connsiteX22" fmla="*/ 218 w 10000"/>
                  <a:gd name="connsiteY22" fmla="*/ 7702 h 10000"/>
                  <a:gd name="connsiteX23" fmla="*/ 395 w 10000"/>
                  <a:gd name="connsiteY23" fmla="*/ 8422 h 10000"/>
                  <a:gd name="connsiteX24" fmla="*/ 0 w 10000"/>
                  <a:gd name="connsiteY24" fmla="*/ 8930 h 10000"/>
                  <a:gd name="connsiteX25" fmla="*/ 754 w 10000"/>
                  <a:gd name="connsiteY25" fmla="*/ 9403 h 10000"/>
                  <a:gd name="connsiteX26" fmla="*/ 1149 w 10000"/>
                  <a:gd name="connsiteY26" fmla="*/ 9654 h 10000"/>
                  <a:gd name="connsiteX27" fmla="*/ 1776 w 10000"/>
                  <a:gd name="connsiteY27" fmla="*/ 9753 h 10000"/>
                  <a:gd name="connsiteX28" fmla="*/ 2171 w 10000"/>
                  <a:gd name="connsiteY28" fmla="*/ 9877 h 10000"/>
                  <a:gd name="connsiteX29" fmla="*/ 2697 w 10000"/>
                  <a:gd name="connsiteY29" fmla="*/ 9959 h 10000"/>
                  <a:gd name="connsiteX30" fmla="*/ 3224 w 10000"/>
                  <a:gd name="connsiteY30" fmla="*/ 10000 h 10000"/>
                  <a:gd name="connsiteX31" fmla="*/ 3750 w 10000"/>
                  <a:gd name="connsiteY31" fmla="*/ 10000 h 10000"/>
                  <a:gd name="connsiteX32" fmla="*/ 4276 w 10000"/>
                  <a:gd name="connsiteY32" fmla="*/ 9959 h 10000"/>
                  <a:gd name="connsiteX33" fmla="*/ 4671 w 10000"/>
                  <a:gd name="connsiteY33" fmla="*/ 9918 h 10000"/>
                  <a:gd name="connsiteX34" fmla="*/ 5329 w 10000"/>
                  <a:gd name="connsiteY34" fmla="*/ 9794 h 10000"/>
                  <a:gd name="connsiteX35" fmla="*/ 5987 w 10000"/>
                  <a:gd name="connsiteY35" fmla="*/ 9534 h 10000"/>
                  <a:gd name="connsiteX36" fmla="*/ 6645 w 10000"/>
                  <a:gd name="connsiteY36" fmla="*/ 9273 h 10000"/>
                  <a:gd name="connsiteX37" fmla="*/ 6908 w 10000"/>
                  <a:gd name="connsiteY37" fmla="*/ 9067 h 10000"/>
                  <a:gd name="connsiteX38" fmla="*/ 7632 w 10000"/>
                  <a:gd name="connsiteY38" fmla="*/ 8505 h 10000"/>
                  <a:gd name="connsiteX39" fmla="*/ 8289 w 10000"/>
                  <a:gd name="connsiteY39" fmla="*/ 7942 h 10000"/>
                  <a:gd name="connsiteX40" fmla="*/ 8684 w 10000"/>
                  <a:gd name="connsiteY40" fmla="*/ 7339 h 10000"/>
                  <a:gd name="connsiteX41" fmla="*/ 9079 w 10000"/>
                  <a:gd name="connsiteY41" fmla="*/ 6790 h 10000"/>
                  <a:gd name="connsiteX42" fmla="*/ 9342 w 10000"/>
                  <a:gd name="connsiteY42" fmla="*/ 6187 h 10000"/>
                  <a:gd name="connsiteX43" fmla="*/ 9605 w 10000"/>
                  <a:gd name="connsiteY43" fmla="*/ 5583 h 10000"/>
                  <a:gd name="connsiteX44" fmla="*/ 9737 w 10000"/>
                  <a:gd name="connsiteY44" fmla="*/ 4856 h 10000"/>
                  <a:gd name="connsiteX45" fmla="*/ 10000 w 10000"/>
                  <a:gd name="connsiteY45" fmla="*/ 4115 h 10000"/>
                  <a:gd name="connsiteX46" fmla="*/ 10000 w 10000"/>
                  <a:gd name="connsiteY46" fmla="*/ 2867 h 10000"/>
                  <a:gd name="connsiteX47" fmla="*/ 9737 w 10000"/>
                  <a:gd name="connsiteY47" fmla="*/ 2181 h 10000"/>
                  <a:gd name="connsiteX48" fmla="*/ 9474 w 10000"/>
                  <a:gd name="connsiteY48" fmla="*/ 1495 h 10000"/>
                  <a:gd name="connsiteX49" fmla="*/ 9342 w 10000"/>
                  <a:gd name="connsiteY49" fmla="*/ 1331 h 10000"/>
                  <a:gd name="connsiteX50" fmla="*/ 9211 w 10000"/>
                  <a:gd name="connsiteY50" fmla="*/ 1152 h 10000"/>
                  <a:gd name="connsiteX51" fmla="*/ 9079 w 10000"/>
                  <a:gd name="connsiteY51" fmla="*/ 768 h 10000"/>
                  <a:gd name="connsiteX52" fmla="*/ 8553 w 10000"/>
                  <a:gd name="connsiteY52" fmla="*/ 82 h 10000"/>
                  <a:gd name="connsiteX53" fmla="*/ 8421 w 10000"/>
                  <a:gd name="connsiteY53" fmla="*/ 0 h 10000"/>
                  <a:gd name="connsiteX54" fmla="*/ 9211 w 10000"/>
                  <a:gd name="connsiteY54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55 w 10000"/>
                  <a:gd name="connsiteY17" fmla="*/ 9203 h 10000"/>
                  <a:gd name="connsiteX18" fmla="*/ 2631 w 10000"/>
                  <a:gd name="connsiteY18" fmla="*/ 9114 h 10000"/>
                  <a:gd name="connsiteX19" fmla="*/ 1938 w 10000"/>
                  <a:gd name="connsiteY19" fmla="*/ 8875 h 10000"/>
                  <a:gd name="connsiteX20" fmla="*/ 1326 w 10000"/>
                  <a:gd name="connsiteY20" fmla="*/ 8603 h 10000"/>
                  <a:gd name="connsiteX21" fmla="*/ 900 w 10000"/>
                  <a:gd name="connsiteY21" fmla="*/ 8272 h 10000"/>
                  <a:gd name="connsiteX22" fmla="*/ 218 w 10000"/>
                  <a:gd name="connsiteY22" fmla="*/ 7702 h 10000"/>
                  <a:gd name="connsiteX23" fmla="*/ 395 w 10000"/>
                  <a:gd name="connsiteY23" fmla="*/ 8422 h 10000"/>
                  <a:gd name="connsiteX24" fmla="*/ 0 w 10000"/>
                  <a:gd name="connsiteY24" fmla="*/ 8930 h 10000"/>
                  <a:gd name="connsiteX25" fmla="*/ 754 w 10000"/>
                  <a:gd name="connsiteY25" fmla="*/ 9403 h 10000"/>
                  <a:gd name="connsiteX26" fmla="*/ 1149 w 10000"/>
                  <a:gd name="connsiteY26" fmla="*/ 9654 h 10000"/>
                  <a:gd name="connsiteX27" fmla="*/ 1751 w 10000"/>
                  <a:gd name="connsiteY27" fmla="*/ 9849 h 10000"/>
                  <a:gd name="connsiteX28" fmla="*/ 2171 w 10000"/>
                  <a:gd name="connsiteY28" fmla="*/ 9877 h 10000"/>
                  <a:gd name="connsiteX29" fmla="*/ 2697 w 10000"/>
                  <a:gd name="connsiteY29" fmla="*/ 9959 h 10000"/>
                  <a:gd name="connsiteX30" fmla="*/ 3224 w 10000"/>
                  <a:gd name="connsiteY30" fmla="*/ 10000 h 10000"/>
                  <a:gd name="connsiteX31" fmla="*/ 3750 w 10000"/>
                  <a:gd name="connsiteY31" fmla="*/ 10000 h 10000"/>
                  <a:gd name="connsiteX32" fmla="*/ 4276 w 10000"/>
                  <a:gd name="connsiteY32" fmla="*/ 9959 h 10000"/>
                  <a:gd name="connsiteX33" fmla="*/ 4671 w 10000"/>
                  <a:gd name="connsiteY33" fmla="*/ 9918 h 10000"/>
                  <a:gd name="connsiteX34" fmla="*/ 5329 w 10000"/>
                  <a:gd name="connsiteY34" fmla="*/ 9794 h 10000"/>
                  <a:gd name="connsiteX35" fmla="*/ 5987 w 10000"/>
                  <a:gd name="connsiteY35" fmla="*/ 9534 h 10000"/>
                  <a:gd name="connsiteX36" fmla="*/ 6645 w 10000"/>
                  <a:gd name="connsiteY36" fmla="*/ 9273 h 10000"/>
                  <a:gd name="connsiteX37" fmla="*/ 6908 w 10000"/>
                  <a:gd name="connsiteY37" fmla="*/ 9067 h 10000"/>
                  <a:gd name="connsiteX38" fmla="*/ 7632 w 10000"/>
                  <a:gd name="connsiteY38" fmla="*/ 8505 h 10000"/>
                  <a:gd name="connsiteX39" fmla="*/ 8289 w 10000"/>
                  <a:gd name="connsiteY39" fmla="*/ 7942 h 10000"/>
                  <a:gd name="connsiteX40" fmla="*/ 8684 w 10000"/>
                  <a:gd name="connsiteY40" fmla="*/ 7339 h 10000"/>
                  <a:gd name="connsiteX41" fmla="*/ 9079 w 10000"/>
                  <a:gd name="connsiteY41" fmla="*/ 6790 h 10000"/>
                  <a:gd name="connsiteX42" fmla="*/ 9342 w 10000"/>
                  <a:gd name="connsiteY42" fmla="*/ 6187 h 10000"/>
                  <a:gd name="connsiteX43" fmla="*/ 9605 w 10000"/>
                  <a:gd name="connsiteY43" fmla="*/ 5583 h 10000"/>
                  <a:gd name="connsiteX44" fmla="*/ 9737 w 10000"/>
                  <a:gd name="connsiteY44" fmla="*/ 4856 h 10000"/>
                  <a:gd name="connsiteX45" fmla="*/ 10000 w 10000"/>
                  <a:gd name="connsiteY45" fmla="*/ 4115 h 10000"/>
                  <a:gd name="connsiteX46" fmla="*/ 10000 w 10000"/>
                  <a:gd name="connsiteY46" fmla="*/ 2867 h 10000"/>
                  <a:gd name="connsiteX47" fmla="*/ 9737 w 10000"/>
                  <a:gd name="connsiteY47" fmla="*/ 2181 h 10000"/>
                  <a:gd name="connsiteX48" fmla="*/ 9474 w 10000"/>
                  <a:gd name="connsiteY48" fmla="*/ 1495 h 10000"/>
                  <a:gd name="connsiteX49" fmla="*/ 9342 w 10000"/>
                  <a:gd name="connsiteY49" fmla="*/ 1331 h 10000"/>
                  <a:gd name="connsiteX50" fmla="*/ 9211 w 10000"/>
                  <a:gd name="connsiteY50" fmla="*/ 1152 h 10000"/>
                  <a:gd name="connsiteX51" fmla="*/ 9079 w 10000"/>
                  <a:gd name="connsiteY51" fmla="*/ 768 h 10000"/>
                  <a:gd name="connsiteX52" fmla="*/ 8553 w 10000"/>
                  <a:gd name="connsiteY52" fmla="*/ 82 h 10000"/>
                  <a:gd name="connsiteX53" fmla="*/ 8421 w 10000"/>
                  <a:gd name="connsiteY53" fmla="*/ 0 h 10000"/>
                  <a:gd name="connsiteX54" fmla="*/ 9211 w 10000"/>
                  <a:gd name="connsiteY54" fmla="*/ 947 h 10000"/>
                  <a:gd name="connsiteX0" fmla="*/ 9211 w 10000"/>
                  <a:gd name="connsiteY0" fmla="*/ 947 h 10000"/>
                  <a:gd name="connsiteX1" fmla="*/ 9605 w 10000"/>
                  <a:gd name="connsiteY1" fmla="*/ 1934 h 10000"/>
                  <a:gd name="connsiteX2" fmla="*/ 9737 w 10000"/>
                  <a:gd name="connsiteY2" fmla="*/ 2620 h 10000"/>
                  <a:gd name="connsiteX3" fmla="*/ 9737 w 10000"/>
                  <a:gd name="connsiteY3" fmla="*/ 4513 h 10000"/>
                  <a:gd name="connsiteX4" fmla="*/ 9474 w 10000"/>
                  <a:gd name="connsiteY4" fmla="*/ 5103 h 10000"/>
                  <a:gd name="connsiteX5" fmla="*/ 9342 w 10000"/>
                  <a:gd name="connsiteY5" fmla="*/ 5405 h 10000"/>
                  <a:gd name="connsiteX6" fmla="*/ 8816 w 10000"/>
                  <a:gd name="connsiteY6" fmla="*/ 6145 h 10000"/>
                  <a:gd name="connsiteX7" fmla="*/ 8289 w 10000"/>
                  <a:gd name="connsiteY7" fmla="*/ 6914 h 10000"/>
                  <a:gd name="connsiteX8" fmla="*/ 7632 w 10000"/>
                  <a:gd name="connsiteY8" fmla="*/ 7641 h 10000"/>
                  <a:gd name="connsiteX9" fmla="*/ 7171 w 10000"/>
                  <a:gd name="connsiteY9" fmla="*/ 7942 h 10000"/>
                  <a:gd name="connsiteX10" fmla="*/ 6645 w 10000"/>
                  <a:gd name="connsiteY10" fmla="*/ 8285 h 10000"/>
                  <a:gd name="connsiteX11" fmla="*/ 6250 w 10000"/>
                  <a:gd name="connsiteY11" fmla="*/ 8587 h 10000"/>
                  <a:gd name="connsiteX12" fmla="*/ 5592 w 10000"/>
                  <a:gd name="connsiteY12" fmla="*/ 8807 h 10000"/>
                  <a:gd name="connsiteX13" fmla="*/ 5461 w 10000"/>
                  <a:gd name="connsiteY13" fmla="*/ 8889 h 10000"/>
                  <a:gd name="connsiteX14" fmla="*/ 5066 w 10000"/>
                  <a:gd name="connsiteY14" fmla="*/ 9012 h 10000"/>
                  <a:gd name="connsiteX15" fmla="*/ 4671 w 10000"/>
                  <a:gd name="connsiteY15" fmla="*/ 9108 h 10000"/>
                  <a:gd name="connsiteX16" fmla="*/ 4145 w 10000"/>
                  <a:gd name="connsiteY16" fmla="*/ 9191 h 10000"/>
                  <a:gd name="connsiteX17" fmla="*/ 3655 w 10000"/>
                  <a:gd name="connsiteY17" fmla="*/ 9203 h 10000"/>
                  <a:gd name="connsiteX18" fmla="*/ 2631 w 10000"/>
                  <a:gd name="connsiteY18" fmla="*/ 9114 h 10000"/>
                  <a:gd name="connsiteX19" fmla="*/ 1938 w 10000"/>
                  <a:gd name="connsiteY19" fmla="*/ 8875 h 10000"/>
                  <a:gd name="connsiteX20" fmla="*/ 1326 w 10000"/>
                  <a:gd name="connsiteY20" fmla="*/ 8603 h 10000"/>
                  <a:gd name="connsiteX21" fmla="*/ 900 w 10000"/>
                  <a:gd name="connsiteY21" fmla="*/ 8272 h 10000"/>
                  <a:gd name="connsiteX22" fmla="*/ 218 w 10000"/>
                  <a:gd name="connsiteY22" fmla="*/ 7702 h 10000"/>
                  <a:gd name="connsiteX23" fmla="*/ 395 w 10000"/>
                  <a:gd name="connsiteY23" fmla="*/ 8422 h 10000"/>
                  <a:gd name="connsiteX24" fmla="*/ 0 w 10000"/>
                  <a:gd name="connsiteY24" fmla="*/ 8930 h 10000"/>
                  <a:gd name="connsiteX25" fmla="*/ 754 w 10000"/>
                  <a:gd name="connsiteY25" fmla="*/ 9403 h 10000"/>
                  <a:gd name="connsiteX26" fmla="*/ 1149 w 10000"/>
                  <a:gd name="connsiteY26" fmla="*/ 9654 h 10000"/>
                  <a:gd name="connsiteX27" fmla="*/ 1751 w 10000"/>
                  <a:gd name="connsiteY27" fmla="*/ 9849 h 10000"/>
                  <a:gd name="connsiteX28" fmla="*/ 2146 w 10000"/>
                  <a:gd name="connsiteY28" fmla="*/ 9973 h 10000"/>
                  <a:gd name="connsiteX29" fmla="*/ 2697 w 10000"/>
                  <a:gd name="connsiteY29" fmla="*/ 9959 h 10000"/>
                  <a:gd name="connsiteX30" fmla="*/ 3224 w 10000"/>
                  <a:gd name="connsiteY30" fmla="*/ 10000 h 10000"/>
                  <a:gd name="connsiteX31" fmla="*/ 3750 w 10000"/>
                  <a:gd name="connsiteY31" fmla="*/ 10000 h 10000"/>
                  <a:gd name="connsiteX32" fmla="*/ 4276 w 10000"/>
                  <a:gd name="connsiteY32" fmla="*/ 9959 h 10000"/>
                  <a:gd name="connsiteX33" fmla="*/ 4671 w 10000"/>
                  <a:gd name="connsiteY33" fmla="*/ 9918 h 10000"/>
                  <a:gd name="connsiteX34" fmla="*/ 5329 w 10000"/>
                  <a:gd name="connsiteY34" fmla="*/ 9794 h 10000"/>
                  <a:gd name="connsiteX35" fmla="*/ 5987 w 10000"/>
                  <a:gd name="connsiteY35" fmla="*/ 9534 h 10000"/>
                  <a:gd name="connsiteX36" fmla="*/ 6645 w 10000"/>
                  <a:gd name="connsiteY36" fmla="*/ 9273 h 10000"/>
                  <a:gd name="connsiteX37" fmla="*/ 6908 w 10000"/>
                  <a:gd name="connsiteY37" fmla="*/ 9067 h 10000"/>
                  <a:gd name="connsiteX38" fmla="*/ 7632 w 10000"/>
                  <a:gd name="connsiteY38" fmla="*/ 8505 h 10000"/>
                  <a:gd name="connsiteX39" fmla="*/ 8289 w 10000"/>
                  <a:gd name="connsiteY39" fmla="*/ 7942 h 10000"/>
                  <a:gd name="connsiteX40" fmla="*/ 8684 w 10000"/>
                  <a:gd name="connsiteY40" fmla="*/ 7339 h 10000"/>
                  <a:gd name="connsiteX41" fmla="*/ 9079 w 10000"/>
                  <a:gd name="connsiteY41" fmla="*/ 6790 h 10000"/>
                  <a:gd name="connsiteX42" fmla="*/ 9342 w 10000"/>
                  <a:gd name="connsiteY42" fmla="*/ 6187 h 10000"/>
                  <a:gd name="connsiteX43" fmla="*/ 9605 w 10000"/>
                  <a:gd name="connsiteY43" fmla="*/ 5583 h 10000"/>
                  <a:gd name="connsiteX44" fmla="*/ 9737 w 10000"/>
                  <a:gd name="connsiteY44" fmla="*/ 4856 h 10000"/>
                  <a:gd name="connsiteX45" fmla="*/ 10000 w 10000"/>
                  <a:gd name="connsiteY45" fmla="*/ 4115 h 10000"/>
                  <a:gd name="connsiteX46" fmla="*/ 10000 w 10000"/>
                  <a:gd name="connsiteY46" fmla="*/ 2867 h 10000"/>
                  <a:gd name="connsiteX47" fmla="*/ 9737 w 10000"/>
                  <a:gd name="connsiteY47" fmla="*/ 2181 h 10000"/>
                  <a:gd name="connsiteX48" fmla="*/ 9474 w 10000"/>
                  <a:gd name="connsiteY48" fmla="*/ 1495 h 10000"/>
                  <a:gd name="connsiteX49" fmla="*/ 9342 w 10000"/>
                  <a:gd name="connsiteY49" fmla="*/ 1331 h 10000"/>
                  <a:gd name="connsiteX50" fmla="*/ 9211 w 10000"/>
                  <a:gd name="connsiteY50" fmla="*/ 1152 h 10000"/>
                  <a:gd name="connsiteX51" fmla="*/ 9079 w 10000"/>
                  <a:gd name="connsiteY51" fmla="*/ 768 h 10000"/>
                  <a:gd name="connsiteX52" fmla="*/ 8553 w 10000"/>
                  <a:gd name="connsiteY52" fmla="*/ 82 h 10000"/>
                  <a:gd name="connsiteX53" fmla="*/ 8421 w 10000"/>
                  <a:gd name="connsiteY53" fmla="*/ 0 h 10000"/>
                  <a:gd name="connsiteX54" fmla="*/ 9211 w 10000"/>
                  <a:gd name="connsiteY54" fmla="*/ 947 h 10000"/>
                  <a:gd name="connsiteX0" fmla="*/ 9211 w 10000"/>
                  <a:gd name="connsiteY0" fmla="*/ 947 h 10079"/>
                  <a:gd name="connsiteX1" fmla="*/ 9605 w 10000"/>
                  <a:gd name="connsiteY1" fmla="*/ 1934 h 10079"/>
                  <a:gd name="connsiteX2" fmla="*/ 9737 w 10000"/>
                  <a:gd name="connsiteY2" fmla="*/ 2620 h 10079"/>
                  <a:gd name="connsiteX3" fmla="*/ 9737 w 10000"/>
                  <a:gd name="connsiteY3" fmla="*/ 4513 h 10079"/>
                  <a:gd name="connsiteX4" fmla="*/ 9474 w 10000"/>
                  <a:gd name="connsiteY4" fmla="*/ 5103 h 10079"/>
                  <a:gd name="connsiteX5" fmla="*/ 9342 w 10000"/>
                  <a:gd name="connsiteY5" fmla="*/ 5405 h 10079"/>
                  <a:gd name="connsiteX6" fmla="*/ 8816 w 10000"/>
                  <a:gd name="connsiteY6" fmla="*/ 6145 h 10079"/>
                  <a:gd name="connsiteX7" fmla="*/ 8289 w 10000"/>
                  <a:gd name="connsiteY7" fmla="*/ 6914 h 10079"/>
                  <a:gd name="connsiteX8" fmla="*/ 7632 w 10000"/>
                  <a:gd name="connsiteY8" fmla="*/ 7641 h 10079"/>
                  <a:gd name="connsiteX9" fmla="*/ 7171 w 10000"/>
                  <a:gd name="connsiteY9" fmla="*/ 7942 h 10079"/>
                  <a:gd name="connsiteX10" fmla="*/ 6645 w 10000"/>
                  <a:gd name="connsiteY10" fmla="*/ 8285 h 10079"/>
                  <a:gd name="connsiteX11" fmla="*/ 6250 w 10000"/>
                  <a:gd name="connsiteY11" fmla="*/ 8587 h 10079"/>
                  <a:gd name="connsiteX12" fmla="*/ 5592 w 10000"/>
                  <a:gd name="connsiteY12" fmla="*/ 8807 h 10079"/>
                  <a:gd name="connsiteX13" fmla="*/ 5461 w 10000"/>
                  <a:gd name="connsiteY13" fmla="*/ 8889 h 10079"/>
                  <a:gd name="connsiteX14" fmla="*/ 5066 w 10000"/>
                  <a:gd name="connsiteY14" fmla="*/ 9012 h 10079"/>
                  <a:gd name="connsiteX15" fmla="*/ 4671 w 10000"/>
                  <a:gd name="connsiteY15" fmla="*/ 9108 h 10079"/>
                  <a:gd name="connsiteX16" fmla="*/ 4145 w 10000"/>
                  <a:gd name="connsiteY16" fmla="*/ 9191 h 10079"/>
                  <a:gd name="connsiteX17" fmla="*/ 3655 w 10000"/>
                  <a:gd name="connsiteY17" fmla="*/ 9203 h 10079"/>
                  <a:gd name="connsiteX18" fmla="*/ 2631 w 10000"/>
                  <a:gd name="connsiteY18" fmla="*/ 9114 h 10079"/>
                  <a:gd name="connsiteX19" fmla="*/ 1938 w 10000"/>
                  <a:gd name="connsiteY19" fmla="*/ 8875 h 10079"/>
                  <a:gd name="connsiteX20" fmla="*/ 1326 w 10000"/>
                  <a:gd name="connsiteY20" fmla="*/ 8603 h 10079"/>
                  <a:gd name="connsiteX21" fmla="*/ 900 w 10000"/>
                  <a:gd name="connsiteY21" fmla="*/ 8272 h 10079"/>
                  <a:gd name="connsiteX22" fmla="*/ 218 w 10000"/>
                  <a:gd name="connsiteY22" fmla="*/ 7702 h 10079"/>
                  <a:gd name="connsiteX23" fmla="*/ 395 w 10000"/>
                  <a:gd name="connsiteY23" fmla="*/ 8422 h 10079"/>
                  <a:gd name="connsiteX24" fmla="*/ 0 w 10000"/>
                  <a:gd name="connsiteY24" fmla="*/ 8930 h 10079"/>
                  <a:gd name="connsiteX25" fmla="*/ 754 w 10000"/>
                  <a:gd name="connsiteY25" fmla="*/ 9403 h 10079"/>
                  <a:gd name="connsiteX26" fmla="*/ 1149 w 10000"/>
                  <a:gd name="connsiteY26" fmla="*/ 9654 h 10079"/>
                  <a:gd name="connsiteX27" fmla="*/ 1751 w 10000"/>
                  <a:gd name="connsiteY27" fmla="*/ 9849 h 10079"/>
                  <a:gd name="connsiteX28" fmla="*/ 2146 w 10000"/>
                  <a:gd name="connsiteY28" fmla="*/ 9973 h 10079"/>
                  <a:gd name="connsiteX29" fmla="*/ 2747 w 10000"/>
                  <a:gd name="connsiteY29" fmla="*/ 10079 h 10079"/>
                  <a:gd name="connsiteX30" fmla="*/ 3224 w 10000"/>
                  <a:gd name="connsiteY30" fmla="*/ 10000 h 10079"/>
                  <a:gd name="connsiteX31" fmla="*/ 3750 w 10000"/>
                  <a:gd name="connsiteY31" fmla="*/ 10000 h 10079"/>
                  <a:gd name="connsiteX32" fmla="*/ 4276 w 10000"/>
                  <a:gd name="connsiteY32" fmla="*/ 9959 h 10079"/>
                  <a:gd name="connsiteX33" fmla="*/ 4671 w 10000"/>
                  <a:gd name="connsiteY33" fmla="*/ 9918 h 10079"/>
                  <a:gd name="connsiteX34" fmla="*/ 5329 w 10000"/>
                  <a:gd name="connsiteY34" fmla="*/ 9794 h 10079"/>
                  <a:gd name="connsiteX35" fmla="*/ 5987 w 10000"/>
                  <a:gd name="connsiteY35" fmla="*/ 9534 h 10079"/>
                  <a:gd name="connsiteX36" fmla="*/ 6645 w 10000"/>
                  <a:gd name="connsiteY36" fmla="*/ 9273 h 10079"/>
                  <a:gd name="connsiteX37" fmla="*/ 6908 w 10000"/>
                  <a:gd name="connsiteY37" fmla="*/ 9067 h 10079"/>
                  <a:gd name="connsiteX38" fmla="*/ 7632 w 10000"/>
                  <a:gd name="connsiteY38" fmla="*/ 8505 h 10079"/>
                  <a:gd name="connsiteX39" fmla="*/ 8289 w 10000"/>
                  <a:gd name="connsiteY39" fmla="*/ 7942 h 10079"/>
                  <a:gd name="connsiteX40" fmla="*/ 8684 w 10000"/>
                  <a:gd name="connsiteY40" fmla="*/ 7339 h 10079"/>
                  <a:gd name="connsiteX41" fmla="*/ 9079 w 10000"/>
                  <a:gd name="connsiteY41" fmla="*/ 6790 h 10079"/>
                  <a:gd name="connsiteX42" fmla="*/ 9342 w 10000"/>
                  <a:gd name="connsiteY42" fmla="*/ 6187 h 10079"/>
                  <a:gd name="connsiteX43" fmla="*/ 9605 w 10000"/>
                  <a:gd name="connsiteY43" fmla="*/ 5583 h 10079"/>
                  <a:gd name="connsiteX44" fmla="*/ 9737 w 10000"/>
                  <a:gd name="connsiteY44" fmla="*/ 4856 h 10079"/>
                  <a:gd name="connsiteX45" fmla="*/ 10000 w 10000"/>
                  <a:gd name="connsiteY45" fmla="*/ 4115 h 10079"/>
                  <a:gd name="connsiteX46" fmla="*/ 10000 w 10000"/>
                  <a:gd name="connsiteY46" fmla="*/ 2867 h 10079"/>
                  <a:gd name="connsiteX47" fmla="*/ 9737 w 10000"/>
                  <a:gd name="connsiteY47" fmla="*/ 2181 h 10079"/>
                  <a:gd name="connsiteX48" fmla="*/ 9474 w 10000"/>
                  <a:gd name="connsiteY48" fmla="*/ 1495 h 10079"/>
                  <a:gd name="connsiteX49" fmla="*/ 9342 w 10000"/>
                  <a:gd name="connsiteY49" fmla="*/ 1331 h 10079"/>
                  <a:gd name="connsiteX50" fmla="*/ 9211 w 10000"/>
                  <a:gd name="connsiteY50" fmla="*/ 1152 h 10079"/>
                  <a:gd name="connsiteX51" fmla="*/ 9079 w 10000"/>
                  <a:gd name="connsiteY51" fmla="*/ 768 h 10079"/>
                  <a:gd name="connsiteX52" fmla="*/ 8553 w 10000"/>
                  <a:gd name="connsiteY52" fmla="*/ 82 h 10079"/>
                  <a:gd name="connsiteX53" fmla="*/ 8421 w 10000"/>
                  <a:gd name="connsiteY53" fmla="*/ 0 h 10079"/>
                  <a:gd name="connsiteX54" fmla="*/ 9211 w 10000"/>
                  <a:gd name="connsiteY54" fmla="*/ 947 h 10079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50 w 10000"/>
                  <a:gd name="connsiteY11" fmla="*/ 8587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750 w 10000"/>
                  <a:gd name="connsiteY31" fmla="*/ 10000 h 10120"/>
                  <a:gd name="connsiteX32" fmla="*/ 4276 w 10000"/>
                  <a:gd name="connsiteY32" fmla="*/ 9959 h 10120"/>
                  <a:gd name="connsiteX33" fmla="*/ 4671 w 10000"/>
                  <a:gd name="connsiteY33" fmla="*/ 9918 h 10120"/>
                  <a:gd name="connsiteX34" fmla="*/ 5329 w 10000"/>
                  <a:gd name="connsiteY34" fmla="*/ 9794 h 10120"/>
                  <a:gd name="connsiteX35" fmla="*/ 5987 w 10000"/>
                  <a:gd name="connsiteY35" fmla="*/ 9534 h 10120"/>
                  <a:gd name="connsiteX36" fmla="*/ 6645 w 10000"/>
                  <a:gd name="connsiteY36" fmla="*/ 9273 h 10120"/>
                  <a:gd name="connsiteX37" fmla="*/ 6908 w 10000"/>
                  <a:gd name="connsiteY37" fmla="*/ 9067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50 w 10000"/>
                  <a:gd name="connsiteY11" fmla="*/ 8587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276 w 10000"/>
                  <a:gd name="connsiteY32" fmla="*/ 9959 h 10120"/>
                  <a:gd name="connsiteX33" fmla="*/ 4671 w 10000"/>
                  <a:gd name="connsiteY33" fmla="*/ 9918 h 10120"/>
                  <a:gd name="connsiteX34" fmla="*/ 5329 w 10000"/>
                  <a:gd name="connsiteY34" fmla="*/ 9794 h 10120"/>
                  <a:gd name="connsiteX35" fmla="*/ 5987 w 10000"/>
                  <a:gd name="connsiteY35" fmla="*/ 9534 h 10120"/>
                  <a:gd name="connsiteX36" fmla="*/ 6645 w 10000"/>
                  <a:gd name="connsiteY36" fmla="*/ 9273 h 10120"/>
                  <a:gd name="connsiteX37" fmla="*/ 6908 w 10000"/>
                  <a:gd name="connsiteY37" fmla="*/ 9067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50 w 10000"/>
                  <a:gd name="connsiteY11" fmla="*/ 8587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402 w 10000"/>
                  <a:gd name="connsiteY32" fmla="*/ 10055 h 10120"/>
                  <a:gd name="connsiteX33" fmla="*/ 4671 w 10000"/>
                  <a:gd name="connsiteY33" fmla="*/ 9918 h 10120"/>
                  <a:gd name="connsiteX34" fmla="*/ 5329 w 10000"/>
                  <a:gd name="connsiteY34" fmla="*/ 9794 h 10120"/>
                  <a:gd name="connsiteX35" fmla="*/ 5987 w 10000"/>
                  <a:gd name="connsiteY35" fmla="*/ 9534 h 10120"/>
                  <a:gd name="connsiteX36" fmla="*/ 6645 w 10000"/>
                  <a:gd name="connsiteY36" fmla="*/ 9273 h 10120"/>
                  <a:gd name="connsiteX37" fmla="*/ 6908 w 10000"/>
                  <a:gd name="connsiteY37" fmla="*/ 9067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50 w 10000"/>
                  <a:gd name="connsiteY11" fmla="*/ 8587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402 w 10000"/>
                  <a:gd name="connsiteY32" fmla="*/ 10055 h 10120"/>
                  <a:gd name="connsiteX33" fmla="*/ 4974 w 10000"/>
                  <a:gd name="connsiteY33" fmla="*/ 9942 h 10120"/>
                  <a:gd name="connsiteX34" fmla="*/ 5329 w 10000"/>
                  <a:gd name="connsiteY34" fmla="*/ 9794 h 10120"/>
                  <a:gd name="connsiteX35" fmla="*/ 5987 w 10000"/>
                  <a:gd name="connsiteY35" fmla="*/ 9534 h 10120"/>
                  <a:gd name="connsiteX36" fmla="*/ 6645 w 10000"/>
                  <a:gd name="connsiteY36" fmla="*/ 9273 h 10120"/>
                  <a:gd name="connsiteX37" fmla="*/ 6908 w 10000"/>
                  <a:gd name="connsiteY37" fmla="*/ 9067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50 w 10000"/>
                  <a:gd name="connsiteY11" fmla="*/ 8587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402 w 10000"/>
                  <a:gd name="connsiteY32" fmla="*/ 10055 h 10120"/>
                  <a:gd name="connsiteX33" fmla="*/ 4974 w 10000"/>
                  <a:gd name="connsiteY33" fmla="*/ 9942 h 10120"/>
                  <a:gd name="connsiteX34" fmla="*/ 5405 w 10000"/>
                  <a:gd name="connsiteY34" fmla="*/ 9854 h 10120"/>
                  <a:gd name="connsiteX35" fmla="*/ 5987 w 10000"/>
                  <a:gd name="connsiteY35" fmla="*/ 9534 h 10120"/>
                  <a:gd name="connsiteX36" fmla="*/ 6645 w 10000"/>
                  <a:gd name="connsiteY36" fmla="*/ 9273 h 10120"/>
                  <a:gd name="connsiteX37" fmla="*/ 6908 w 10000"/>
                  <a:gd name="connsiteY37" fmla="*/ 9067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50 w 10000"/>
                  <a:gd name="connsiteY11" fmla="*/ 8587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402 w 10000"/>
                  <a:gd name="connsiteY32" fmla="*/ 10055 h 10120"/>
                  <a:gd name="connsiteX33" fmla="*/ 4974 w 10000"/>
                  <a:gd name="connsiteY33" fmla="*/ 9942 h 10120"/>
                  <a:gd name="connsiteX34" fmla="*/ 5405 w 10000"/>
                  <a:gd name="connsiteY34" fmla="*/ 9854 h 10120"/>
                  <a:gd name="connsiteX35" fmla="*/ 6063 w 10000"/>
                  <a:gd name="connsiteY35" fmla="*/ 9594 h 10120"/>
                  <a:gd name="connsiteX36" fmla="*/ 6645 w 10000"/>
                  <a:gd name="connsiteY36" fmla="*/ 9273 h 10120"/>
                  <a:gd name="connsiteX37" fmla="*/ 6908 w 10000"/>
                  <a:gd name="connsiteY37" fmla="*/ 9067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25 w 10000"/>
                  <a:gd name="connsiteY11" fmla="*/ 8515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402 w 10000"/>
                  <a:gd name="connsiteY32" fmla="*/ 10055 h 10120"/>
                  <a:gd name="connsiteX33" fmla="*/ 4974 w 10000"/>
                  <a:gd name="connsiteY33" fmla="*/ 9942 h 10120"/>
                  <a:gd name="connsiteX34" fmla="*/ 5405 w 10000"/>
                  <a:gd name="connsiteY34" fmla="*/ 9854 h 10120"/>
                  <a:gd name="connsiteX35" fmla="*/ 6063 w 10000"/>
                  <a:gd name="connsiteY35" fmla="*/ 9594 h 10120"/>
                  <a:gd name="connsiteX36" fmla="*/ 6645 w 10000"/>
                  <a:gd name="connsiteY36" fmla="*/ 9273 h 10120"/>
                  <a:gd name="connsiteX37" fmla="*/ 6908 w 10000"/>
                  <a:gd name="connsiteY37" fmla="*/ 9067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25 w 10000"/>
                  <a:gd name="connsiteY11" fmla="*/ 8515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402 w 10000"/>
                  <a:gd name="connsiteY32" fmla="*/ 10055 h 10120"/>
                  <a:gd name="connsiteX33" fmla="*/ 4974 w 10000"/>
                  <a:gd name="connsiteY33" fmla="*/ 9942 h 10120"/>
                  <a:gd name="connsiteX34" fmla="*/ 5405 w 10000"/>
                  <a:gd name="connsiteY34" fmla="*/ 9854 h 10120"/>
                  <a:gd name="connsiteX35" fmla="*/ 6063 w 10000"/>
                  <a:gd name="connsiteY35" fmla="*/ 9594 h 10120"/>
                  <a:gd name="connsiteX36" fmla="*/ 6645 w 10000"/>
                  <a:gd name="connsiteY36" fmla="*/ 9273 h 10120"/>
                  <a:gd name="connsiteX37" fmla="*/ 7135 w 10000"/>
                  <a:gd name="connsiteY37" fmla="*/ 8971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25 w 10000"/>
                  <a:gd name="connsiteY11" fmla="*/ 8515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402 w 10000"/>
                  <a:gd name="connsiteY32" fmla="*/ 10055 h 10120"/>
                  <a:gd name="connsiteX33" fmla="*/ 4974 w 10000"/>
                  <a:gd name="connsiteY33" fmla="*/ 9942 h 10120"/>
                  <a:gd name="connsiteX34" fmla="*/ 5405 w 10000"/>
                  <a:gd name="connsiteY34" fmla="*/ 9854 h 10120"/>
                  <a:gd name="connsiteX35" fmla="*/ 6063 w 10000"/>
                  <a:gd name="connsiteY35" fmla="*/ 9594 h 10120"/>
                  <a:gd name="connsiteX36" fmla="*/ 6645 w 10000"/>
                  <a:gd name="connsiteY36" fmla="*/ 9345 h 10120"/>
                  <a:gd name="connsiteX37" fmla="*/ 7135 w 10000"/>
                  <a:gd name="connsiteY37" fmla="*/ 8971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25 w 10000"/>
                  <a:gd name="connsiteY11" fmla="*/ 8515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754 w 10000"/>
                  <a:gd name="connsiteY25" fmla="*/ 9403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402 w 10000"/>
                  <a:gd name="connsiteY32" fmla="*/ 10055 h 10120"/>
                  <a:gd name="connsiteX33" fmla="*/ 4974 w 10000"/>
                  <a:gd name="connsiteY33" fmla="*/ 9942 h 10120"/>
                  <a:gd name="connsiteX34" fmla="*/ 5405 w 10000"/>
                  <a:gd name="connsiteY34" fmla="*/ 9854 h 10120"/>
                  <a:gd name="connsiteX35" fmla="*/ 6013 w 10000"/>
                  <a:gd name="connsiteY35" fmla="*/ 9642 h 10120"/>
                  <a:gd name="connsiteX36" fmla="*/ 6645 w 10000"/>
                  <a:gd name="connsiteY36" fmla="*/ 9345 h 10120"/>
                  <a:gd name="connsiteX37" fmla="*/ 7135 w 10000"/>
                  <a:gd name="connsiteY37" fmla="*/ 8971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211 w 10000"/>
                  <a:gd name="connsiteY0" fmla="*/ 947 h 10120"/>
                  <a:gd name="connsiteX1" fmla="*/ 9605 w 10000"/>
                  <a:gd name="connsiteY1" fmla="*/ 1934 h 10120"/>
                  <a:gd name="connsiteX2" fmla="*/ 9737 w 10000"/>
                  <a:gd name="connsiteY2" fmla="*/ 2620 h 10120"/>
                  <a:gd name="connsiteX3" fmla="*/ 9737 w 10000"/>
                  <a:gd name="connsiteY3" fmla="*/ 4513 h 10120"/>
                  <a:gd name="connsiteX4" fmla="*/ 9474 w 10000"/>
                  <a:gd name="connsiteY4" fmla="*/ 5103 h 10120"/>
                  <a:gd name="connsiteX5" fmla="*/ 9342 w 10000"/>
                  <a:gd name="connsiteY5" fmla="*/ 5405 h 10120"/>
                  <a:gd name="connsiteX6" fmla="*/ 8816 w 10000"/>
                  <a:gd name="connsiteY6" fmla="*/ 6145 h 10120"/>
                  <a:gd name="connsiteX7" fmla="*/ 8289 w 10000"/>
                  <a:gd name="connsiteY7" fmla="*/ 6914 h 10120"/>
                  <a:gd name="connsiteX8" fmla="*/ 7632 w 10000"/>
                  <a:gd name="connsiteY8" fmla="*/ 7641 h 10120"/>
                  <a:gd name="connsiteX9" fmla="*/ 7171 w 10000"/>
                  <a:gd name="connsiteY9" fmla="*/ 7942 h 10120"/>
                  <a:gd name="connsiteX10" fmla="*/ 6645 w 10000"/>
                  <a:gd name="connsiteY10" fmla="*/ 8285 h 10120"/>
                  <a:gd name="connsiteX11" fmla="*/ 6225 w 10000"/>
                  <a:gd name="connsiteY11" fmla="*/ 8515 h 10120"/>
                  <a:gd name="connsiteX12" fmla="*/ 5592 w 10000"/>
                  <a:gd name="connsiteY12" fmla="*/ 8807 h 10120"/>
                  <a:gd name="connsiteX13" fmla="*/ 5461 w 10000"/>
                  <a:gd name="connsiteY13" fmla="*/ 8889 h 10120"/>
                  <a:gd name="connsiteX14" fmla="*/ 5066 w 10000"/>
                  <a:gd name="connsiteY14" fmla="*/ 9012 h 10120"/>
                  <a:gd name="connsiteX15" fmla="*/ 4671 w 10000"/>
                  <a:gd name="connsiteY15" fmla="*/ 9108 h 10120"/>
                  <a:gd name="connsiteX16" fmla="*/ 4145 w 10000"/>
                  <a:gd name="connsiteY16" fmla="*/ 9191 h 10120"/>
                  <a:gd name="connsiteX17" fmla="*/ 3655 w 10000"/>
                  <a:gd name="connsiteY17" fmla="*/ 9203 h 10120"/>
                  <a:gd name="connsiteX18" fmla="*/ 2631 w 10000"/>
                  <a:gd name="connsiteY18" fmla="*/ 9114 h 10120"/>
                  <a:gd name="connsiteX19" fmla="*/ 1938 w 10000"/>
                  <a:gd name="connsiteY19" fmla="*/ 8875 h 10120"/>
                  <a:gd name="connsiteX20" fmla="*/ 1326 w 10000"/>
                  <a:gd name="connsiteY20" fmla="*/ 8603 h 10120"/>
                  <a:gd name="connsiteX21" fmla="*/ 900 w 10000"/>
                  <a:gd name="connsiteY21" fmla="*/ 8272 h 10120"/>
                  <a:gd name="connsiteX22" fmla="*/ 218 w 10000"/>
                  <a:gd name="connsiteY22" fmla="*/ 7702 h 10120"/>
                  <a:gd name="connsiteX23" fmla="*/ 395 w 10000"/>
                  <a:gd name="connsiteY23" fmla="*/ 8422 h 10120"/>
                  <a:gd name="connsiteX24" fmla="*/ 0 w 10000"/>
                  <a:gd name="connsiteY24" fmla="*/ 8930 h 10120"/>
                  <a:gd name="connsiteX25" fmla="*/ 527 w 10000"/>
                  <a:gd name="connsiteY25" fmla="*/ 9355 h 10120"/>
                  <a:gd name="connsiteX26" fmla="*/ 1149 w 10000"/>
                  <a:gd name="connsiteY26" fmla="*/ 9654 h 10120"/>
                  <a:gd name="connsiteX27" fmla="*/ 1751 w 10000"/>
                  <a:gd name="connsiteY27" fmla="*/ 9849 h 10120"/>
                  <a:gd name="connsiteX28" fmla="*/ 2146 w 10000"/>
                  <a:gd name="connsiteY28" fmla="*/ 9973 h 10120"/>
                  <a:gd name="connsiteX29" fmla="*/ 2747 w 10000"/>
                  <a:gd name="connsiteY29" fmla="*/ 10079 h 10120"/>
                  <a:gd name="connsiteX30" fmla="*/ 3350 w 10000"/>
                  <a:gd name="connsiteY30" fmla="*/ 10120 h 10120"/>
                  <a:gd name="connsiteX31" fmla="*/ 3977 w 10000"/>
                  <a:gd name="connsiteY31" fmla="*/ 10120 h 10120"/>
                  <a:gd name="connsiteX32" fmla="*/ 4402 w 10000"/>
                  <a:gd name="connsiteY32" fmla="*/ 10055 h 10120"/>
                  <a:gd name="connsiteX33" fmla="*/ 4974 w 10000"/>
                  <a:gd name="connsiteY33" fmla="*/ 9942 h 10120"/>
                  <a:gd name="connsiteX34" fmla="*/ 5405 w 10000"/>
                  <a:gd name="connsiteY34" fmla="*/ 9854 h 10120"/>
                  <a:gd name="connsiteX35" fmla="*/ 6013 w 10000"/>
                  <a:gd name="connsiteY35" fmla="*/ 9642 h 10120"/>
                  <a:gd name="connsiteX36" fmla="*/ 6645 w 10000"/>
                  <a:gd name="connsiteY36" fmla="*/ 9345 h 10120"/>
                  <a:gd name="connsiteX37" fmla="*/ 7135 w 10000"/>
                  <a:gd name="connsiteY37" fmla="*/ 8971 h 10120"/>
                  <a:gd name="connsiteX38" fmla="*/ 7632 w 10000"/>
                  <a:gd name="connsiteY38" fmla="*/ 8505 h 10120"/>
                  <a:gd name="connsiteX39" fmla="*/ 8289 w 10000"/>
                  <a:gd name="connsiteY39" fmla="*/ 7942 h 10120"/>
                  <a:gd name="connsiteX40" fmla="*/ 8684 w 10000"/>
                  <a:gd name="connsiteY40" fmla="*/ 7339 h 10120"/>
                  <a:gd name="connsiteX41" fmla="*/ 9079 w 10000"/>
                  <a:gd name="connsiteY41" fmla="*/ 6790 h 10120"/>
                  <a:gd name="connsiteX42" fmla="*/ 9342 w 10000"/>
                  <a:gd name="connsiteY42" fmla="*/ 6187 h 10120"/>
                  <a:gd name="connsiteX43" fmla="*/ 9605 w 10000"/>
                  <a:gd name="connsiteY43" fmla="*/ 5583 h 10120"/>
                  <a:gd name="connsiteX44" fmla="*/ 9737 w 10000"/>
                  <a:gd name="connsiteY44" fmla="*/ 4856 h 10120"/>
                  <a:gd name="connsiteX45" fmla="*/ 10000 w 10000"/>
                  <a:gd name="connsiteY45" fmla="*/ 4115 h 10120"/>
                  <a:gd name="connsiteX46" fmla="*/ 10000 w 10000"/>
                  <a:gd name="connsiteY46" fmla="*/ 2867 h 10120"/>
                  <a:gd name="connsiteX47" fmla="*/ 9737 w 10000"/>
                  <a:gd name="connsiteY47" fmla="*/ 2181 h 10120"/>
                  <a:gd name="connsiteX48" fmla="*/ 9474 w 10000"/>
                  <a:gd name="connsiteY48" fmla="*/ 1495 h 10120"/>
                  <a:gd name="connsiteX49" fmla="*/ 9342 w 10000"/>
                  <a:gd name="connsiteY49" fmla="*/ 1331 h 10120"/>
                  <a:gd name="connsiteX50" fmla="*/ 9211 w 10000"/>
                  <a:gd name="connsiteY50" fmla="*/ 1152 h 10120"/>
                  <a:gd name="connsiteX51" fmla="*/ 9079 w 10000"/>
                  <a:gd name="connsiteY51" fmla="*/ 768 h 10120"/>
                  <a:gd name="connsiteX52" fmla="*/ 8553 w 10000"/>
                  <a:gd name="connsiteY52" fmla="*/ 82 h 10120"/>
                  <a:gd name="connsiteX53" fmla="*/ 8421 w 10000"/>
                  <a:gd name="connsiteY53" fmla="*/ 0 h 10120"/>
                  <a:gd name="connsiteX54" fmla="*/ 9211 w 10000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5794 w 10202"/>
                  <a:gd name="connsiteY12" fmla="*/ 8807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528 w 10202"/>
                  <a:gd name="connsiteY20" fmla="*/ 8603 h 10120"/>
                  <a:gd name="connsiteX21" fmla="*/ 1102 w 10202"/>
                  <a:gd name="connsiteY21" fmla="*/ 8272 h 10120"/>
                  <a:gd name="connsiteX22" fmla="*/ 420 w 10202"/>
                  <a:gd name="connsiteY22" fmla="*/ 7702 h 10120"/>
                  <a:gd name="connsiteX23" fmla="*/ 597 w 10202"/>
                  <a:gd name="connsiteY23" fmla="*/ 8422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176 w 10202"/>
                  <a:gd name="connsiteY33" fmla="*/ 9942 h 10120"/>
                  <a:gd name="connsiteX34" fmla="*/ 5607 w 10202"/>
                  <a:gd name="connsiteY34" fmla="*/ 9854 h 10120"/>
                  <a:gd name="connsiteX35" fmla="*/ 6215 w 10202"/>
                  <a:gd name="connsiteY35" fmla="*/ 9642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5794 w 10202"/>
                  <a:gd name="connsiteY12" fmla="*/ 8807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528 w 10202"/>
                  <a:gd name="connsiteY20" fmla="*/ 8603 h 10120"/>
                  <a:gd name="connsiteX21" fmla="*/ 1102 w 10202"/>
                  <a:gd name="connsiteY21" fmla="*/ 8272 h 10120"/>
                  <a:gd name="connsiteX22" fmla="*/ 420 w 10202"/>
                  <a:gd name="connsiteY22" fmla="*/ 7702 h 10120"/>
                  <a:gd name="connsiteX23" fmla="*/ 597 w 10202"/>
                  <a:gd name="connsiteY23" fmla="*/ 8518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176 w 10202"/>
                  <a:gd name="connsiteY33" fmla="*/ 9942 h 10120"/>
                  <a:gd name="connsiteX34" fmla="*/ 5607 w 10202"/>
                  <a:gd name="connsiteY34" fmla="*/ 9854 h 10120"/>
                  <a:gd name="connsiteX35" fmla="*/ 6215 w 10202"/>
                  <a:gd name="connsiteY35" fmla="*/ 9642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5794 w 10202"/>
                  <a:gd name="connsiteY12" fmla="*/ 8807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528 w 10202"/>
                  <a:gd name="connsiteY20" fmla="*/ 8603 h 10120"/>
                  <a:gd name="connsiteX21" fmla="*/ 1102 w 10202"/>
                  <a:gd name="connsiteY21" fmla="*/ 8272 h 10120"/>
                  <a:gd name="connsiteX22" fmla="*/ 319 w 10202"/>
                  <a:gd name="connsiteY22" fmla="*/ 7702 h 10120"/>
                  <a:gd name="connsiteX23" fmla="*/ 597 w 10202"/>
                  <a:gd name="connsiteY23" fmla="*/ 8518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176 w 10202"/>
                  <a:gd name="connsiteY33" fmla="*/ 9942 h 10120"/>
                  <a:gd name="connsiteX34" fmla="*/ 5607 w 10202"/>
                  <a:gd name="connsiteY34" fmla="*/ 9854 h 10120"/>
                  <a:gd name="connsiteX35" fmla="*/ 6215 w 10202"/>
                  <a:gd name="connsiteY35" fmla="*/ 9642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5794 w 10202"/>
                  <a:gd name="connsiteY12" fmla="*/ 8807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528 w 10202"/>
                  <a:gd name="connsiteY20" fmla="*/ 8603 h 10120"/>
                  <a:gd name="connsiteX21" fmla="*/ 1203 w 10202"/>
                  <a:gd name="connsiteY21" fmla="*/ 8332 h 10120"/>
                  <a:gd name="connsiteX22" fmla="*/ 319 w 10202"/>
                  <a:gd name="connsiteY22" fmla="*/ 7702 h 10120"/>
                  <a:gd name="connsiteX23" fmla="*/ 597 w 10202"/>
                  <a:gd name="connsiteY23" fmla="*/ 8518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176 w 10202"/>
                  <a:gd name="connsiteY33" fmla="*/ 9942 h 10120"/>
                  <a:gd name="connsiteX34" fmla="*/ 5607 w 10202"/>
                  <a:gd name="connsiteY34" fmla="*/ 9854 h 10120"/>
                  <a:gd name="connsiteX35" fmla="*/ 6215 w 10202"/>
                  <a:gd name="connsiteY35" fmla="*/ 9642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5794 w 10202"/>
                  <a:gd name="connsiteY12" fmla="*/ 8807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780 w 10202"/>
                  <a:gd name="connsiteY20" fmla="*/ 8663 h 10120"/>
                  <a:gd name="connsiteX21" fmla="*/ 1203 w 10202"/>
                  <a:gd name="connsiteY21" fmla="*/ 8332 h 10120"/>
                  <a:gd name="connsiteX22" fmla="*/ 319 w 10202"/>
                  <a:gd name="connsiteY22" fmla="*/ 7702 h 10120"/>
                  <a:gd name="connsiteX23" fmla="*/ 597 w 10202"/>
                  <a:gd name="connsiteY23" fmla="*/ 8518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176 w 10202"/>
                  <a:gd name="connsiteY33" fmla="*/ 9942 h 10120"/>
                  <a:gd name="connsiteX34" fmla="*/ 5607 w 10202"/>
                  <a:gd name="connsiteY34" fmla="*/ 9854 h 10120"/>
                  <a:gd name="connsiteX35" fmla="*/ 6215 w 10202"/>
                  <a:gd name="connsiteY35" fmla="*/ 9642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5794 w 10202"/>
                  <a:gd name="connsiteY12" fmla="*/ 8807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780 w 10202"/>
                  <a:gd name="connsiteY20" fmla="*/ 8663 h 10120"/>
                  <a:gd name="connsiteX21" fmla="*/ 1203 w 10202"/>
                  <a:gd name="connsiteY21" fmla="*/ 8332 h 10120"/>
                  <a:gd name="connsiteX22" fmla="*/ 319 w 10202"/>
                  <a:gd name="connsiteY22" fmla="*/ 7702 h 10120"/>
                  <a:gd name="connsiteX23" fmla="*/ 597 w 10202"/>
                  <a:gd name="connsiteY23" fmla="*/ 8518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302 w 10202"/>
                  <a:gd name="connsiteY33" fmla="*/ 9978 h 10120"/>
                  <a:gd name="connsiteX34" fmla="*/ 5607 w 10202"/>
                  <a:gd name="connsiteY34" fmla="*/ 9854 h 10120"/>
                  <a:gd name="connsiteX35" fmla="*/ 6215 w 10202"/>
                  <a:gd name="connsiteY35" fmla="*/ 9642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5794 w 10202"/>
                  <a:gd name="connsiteY12" fmla="*/ 8807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780 w 10202"/>
                  <a:gd name="connsiteY20" fmla="*/ 8663 h 10120"/>
                  <a:gd name="connsiteX21" fmla="*/ 1203 w 10202"/>
                  <a:gd name="connsiteY21" fmla="*/ 8332 h 10120"/>
                  <a:gd name="connsiteX22" fmla="*/ 319 w 10202"/>
                  <a:gd name="connsiteY22" fmla="*/ 7702 h 10120"/>
                  <a:gd name="connsiteX23" fmla="*/ 597 w 10202"/>
                  <a:gd name="connsiteY23" fmla="*/ 8518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302 w 10202"/>
                  <a:gd name="connsiteY33" fmla="*/ 9978 h 10120"/>
                  <a:gd name="connsiteX34" fmla="*/ 5910 w 10202"/>
                  <a:gd name="connsiteY34" fmla="*/ 9818 h 10120"/>
                  <a:gd name="connsiteX35" fmla="*/ 6215 w 10202"/>
                  <a:gd name="connsiteY35" fmla="*/ 9642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5794 w 10202"/>
                  <a:gd name="connsiteY12" fmla="*/ 8807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780 w 10202"/>
                  <a:gd name="connsiteY20" fmla="*/ 8663 h 10120"/>
                  <a:gd name="connsiteX21" fmla="*/ 1203 w 10202"/>
                  <a:gd name="connsiteY21" fmla="*/ 8332 h 10120"/>
                  <a:gd name="connsiteX22" fmla="*/ 319 w 10202"/>
                  <a:gd name="connsiteY22" fmla="*/ 7702 h 10120"/>
                  <a:gd name="connsiteX23" fmla="*/ 597 w 10202"/>
                  <a:gd name="connsiteY23" fmla="*/ 8518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302 w 10202"/>
                  <a:gd name="connsiteY33" fmla="*/ 9978 h 10120"/>
                  <a:gd name="connsiteX34" fmla="*/ 5910 w 10202"/>
                  <a:gd name="connsiteY34" fmla="*/ 9818 h 10120"/>
                  <a:gd name="connsiteX35" fmla="*/ 6392 w 10202"/>
                  <a:gd name="connsiteY35" fmla="*/ 9606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6147 w 10202"/>
                  <a:gd name="connsiteY12" fmla="*/ 8663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780 w 10202"/>
                  <a:gd name="connsiteY20" fmla="*/ 8663 h 10120"/>
                  <a:gd name="connsiteX21" fmla="*/ 1203 w 10202"/>
                  <a:gd name="connsiteY21" fmla="*/ 8332 h 10120"/>
                  <a:gd name="connsiteX22" fmla="*/ 319 w 10202"/>
                  <a:gd name="connsiteY22" fmla="*/ 7702 h 10120"/>
                  <a:gd name="connsiteX23" fmla="*/ 597 w 10202"/>
                  <a:gd name="connsiteY23" fmla="*/ 8518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302 w 10202"/>
                  <a:gd name="connsiteY33" fmla="*/ 9978 h 10120"/>
                  <a:gd name="connsiteX34" fmla="*/ 5910 w 10202"/>
                  <a:gd name="connsiteY34" fmla="*/ 9818 h 10120"/>
                  <a:gd name="connsiteX35" fmla="*/ 6392 w 10202"/>
                  <a:gd name="connsiteY35" fmla="*/ 9606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  <a:gd name="connsiteX0" fmla="*/ 9413 w 10202"/>
                  <a:gd name="connsiteY0" fmla="*/ 947 h 10120"/>
                  <a:gd name="connsiteX1" fmla="*/ 9807 w 10202"/>
                  <a:gd name="connsiteY1" fmla="*/ 1934 h 10120"/>
                  <a:gd name="connsiteX2" fmla="*/ 9939 w 10202"/>
                  <a:gd name="connsiteY2" fmla="*/ 2620 h 10120"/>
                  <a:gd name="connsiteX3" fmla="*/ 9939 w 10202"/>
                  <a:gd name="connsiteY3" fmla="*/ 4513 h 10120"/>
                  <a:gd name="connsiteX4" fmla="*/ 9676 w 10202"/>
                  <a:gd name="connsiteY4" fmla="*/ 5103 h 10120"/>
                  <a:gd name="connsiteX5" fmla="*/ 9544 w 10202"/>
                  <a:gd name="connsiteY5" fmla="*/ 5405 h 10120"/>
                  <a:gd name="connsiteX6" fmla="*/ 9018 w 10202"/>
                  <a:gd name="connsiteY6" fmla="*/ 6145 h 10120"/>
                  <a:gd name="connsiteX7" fmla="*/ 8491 w 10202"/>
                  <a:gd name="connsiteY7" fmla="*/ 6914 h 10120"/>
                  <a:gd name="connsiteX8" fmla="*/ 7834 w 10202"/>
                  <a:gd name="connsiteY8" fmla="*/ 7641 h 10120"/>
                  <a:gd name="connsiteX9" fmla="*/ 7373 w 10202"/>
                  <a:gd name="connsiteY9" fmla="*/ 7942 h 10120"/>
                  <a:gd name="connsiteX10" fmla="*/ 6847 w 10202"/>
                  <a:gd name="connsiteY10" fmla="*/ 8285 h 10120"/>
                  <a:gd name="connsiteX11" fmla="*/ 6427 w 10202"/>
                  <a:gd name="connsiteY11" fmla="*/ 8515 h 10120"/>
                  <a:gd name="connsiteX12" fmla="*/ 6071 w 10202"/>
                  <a:gd name="connsiteY12" fmla="*/ 8723 h 10120"/>
                  <a:gd name="connsiteX13" fmla="*/ 5663 w 10202"/>
                  <a:gd name="connsiteY13" fmla="*/ 8889 h 10120"/>
                  <a:gd name="connsiteX14" fmla="*/ 5268 w 10202"/>
                  <a:gd name="connsiteY14" fmla="*/ 9012 h 10120"/>
                  <a:gd name="connsiteX15" fmla="*/ 4873 w 10202"/>
                  <a:gd name="connsiteY15" fmla="*/ 9108 h 10120"/>
                  <a:gd name="connsiteX16" fmla="*/ 4347 w 10202"/>
                  <a:gd name="connsiteY16" fmla="*/ 9191 h 10120"/>
                  <a:gd name="connsiteX17" fmla="*/ 3857 w 10202"/>
                  <a:gd name="connsiteY17" fmla="*/ 9203 h 10120"/>
                  <a:gd name="connsiteX18" fmla="*/ 2833 w 10202"/>
                  <a:gd name="connsiteY18" fmla="*/ 9114 h 10120"/>
                  <a:gd name="connsiteX19" fmla="*/ 2140 w 10202"/>
                  <a:gd name="connsiteY19" fmla="*/ 8875 h 10120"/>
                  <a:gd name="connsiteX20" fmla="*/ 1780 w 10202"/>
                  <a:gd name="connsiteY20" fmla="*/ 8663 h 10120"/>
                  <a:gd name="connsiteX21" fmla="*/ 1203 w 10202"/>
                  <a:gd name="connsiteY21" fmla="*/ 8332 h 10120"/>
                  <a:gd name="connsiteX22" fmla="*/ 319 w 10202"/>
                  <a:gd name="connsiteY22" fmla="*/ 7702 h 10120"/>
                  <a:gd name="connsiteX23" fmla="*/ 597 w 10202"/>
                  <a:gd name="connsiteY23" fmla="*/ 8518 h 10120"/>
                  <a:gd name="connsiteX24" fmla="*/ 0 w 10202"/>
                  <a:gd name="connsiteY24" fmla="*/ 8882 h 10120"/>
                  <a:gd name="connsiteX25" fmla="*/ 729 w 10202"/>
                  <a:gd name="connsiteY25" fmla="*/ 9355 h 10120"/>
                  <a:gd name="connsiteX26" fmla="*/ 1351 w 10202"/>
                  <a:gd name="connsiteY26" fmla="*/ 9654 h 10120"/>
                  <a:gd name="connsiteX27" fmla="*/ 1953 w 10202"/>
                  <a:gd name="connsiteY27" fmla="*/ 9849 h 10120"/>
                  <a:gd name="connsiteX28" fmla="*/ 2348 w 10202"/>
                  <a:gd name="connsiteY28" fmla="*/ 9973 h 10120"/>
                  <a:gd name="connsiteX29" fmla="*/ 2949 w 10202"/>
                  <a:gd name="connsiteY29" fmla="*/ 10079 h 10120"/>
                  <a:gd name="connsiteX30" fmla="*/ 3552 w 10202"/>
                  <a:gd name="connsiteY30" fmla="*/ 10120 h 10120"/>
                  <a:gd name="connsiteX31" fmla="*/ 4179 w 10202"/>
                  <a:gd name="connsiteY31" fmla="*/ 10120 h 10120"/>
                  <a:gd name="connsiteX32" fmla="*/ 4604 w 10202"/>
                  <a:gd name="connsiteY32" fmla="*/ 10055 h 10120"/>
                  <a:gd name="connsiteX33" fmla="*/ 5302 w 10202"/>
                  <a:gd name="connsiteY33" fmla="*/ 9978 h 10120"/>
                  <a:gd name="connsiteX34" fmla="*/ 5910 w 10202"/>
                  <a:gd name="connsiteY34" fmla="*/ 9818 h 10120"/>
                  <a:gd name="connsiteX35" fmla="*/ 6392 w 10202"/>
                  <a:gd name="connsiteY35" fmla="*/ 9606 h 10120"/>
                  <a:gd name="connsiteX36" fmla="*/ 6847 w 10202"/>
                  <a:gd name="connsiteY36" fmla="*/ 9345 h 10120"/>
                  <a:gd name="connsiteX37" fmla="*/ 7337 w 10202"/>
                  <a:gd name="connsiteY37" fmla="*/ 8971 h 10120"/>
                  <a:gd name="connsiteX38" fmla="*/ 7834 w 10202"/>
                  <a:gd name="connsiteY38" fmla="*/ 8505 h 10120"/>
                  <a:gd name="connsiteX39" fmla="*/ 8491 w 10202"/>
                  <a:gd name="connsiteY39" fmla="*/ 7942 h 10120"/>
                  <a:gd name="connsiteX40" fmla="*/ 8886 w 10202"/>
                  <a:gd name="connsiteY40" fmla="*/ 7339 h 10120"/>
                  <a:gd name="connsiteX41" fmla="*/ 9281 w 10202"/>
                  <a:gd name="connsiteY41" fmla="*/ 6790 h 10120"/>
                  <a:gd name="connsiteX42" fmla="*/ 9544 w 10202"/>
                  <a:gd name="connsiteY42" fmla="*/ 6187 h 10120"/>
                  <a:gd name="connsiteX43" fmla="*/ 9807 w 10202"/>
                  <a:gd name="connsiteY43" fmla="*/ 5583 h 10120"/>
                  <a:gd name="connsiteX44" fmla="*/ 9939 w 10202"/>
                  <a:gd name="connsiteY44" fmla="*/ 4856 h 10120"/>
                  <a:gd name="connsiteX45" fmla="*/ 10202 w 10202"/>
                  <a:gd name="connsiteY45" fmla="*/ 4115 h 10120"/>
                  <a:gd name="connsiteX46" fmla="*/ 10202 w 10202"/>
                  <a:gd name="connsiteY46" fmla="*/ 2867 h 10120"/>
                  <a:gd name="connsiteX47" fmla="*/ 9939 w 10202"/>
                  <a:gd name="connsiteY47" fmla="*/ 2181 h 10120"/>
                  <a:gd name="connsiteX48" fmla="*/ 9676 w 10202"/>
                  <a:gd name="connsiteY48" fmla="*/ 1495 h 10120"/>
                  <a:gd name="connsiteX49" fmla="*/ 9544 w 10202"/>
                  <a:gd name="connsiteY49" fmla="*/ 1331 h 10120"/>
                  <a:gd name="connsiteX50" fmla="*/ 9413 w 10202"/>
                  <a:gd name="connsiteY50" fmla="*/ 1152 h 10120"/>
                  <a:gd name="connsiteX51" fmla="*/ 9281 w 10202"/>
                  <a:gd name="connsiteY51" fmla="*/ 768 h 10120"/>
                  <a:gd name="connsiteX52" fmla="*/ 8755 w 10202"/>
                  <a:gd name="connsiteY52" fmla="*/ 82 h 10120"/>
                  <a:gd name="connsiteX53" fmla="*/ 8623 w 10202"/>
                  <a:gd name="connsiteY53" fmla="*/ 0 h 10120"/>
                  <a:gd name="connsiteX54" fmla="*/ 9413 w 10202"/>
                  <a:gd name="connsiteY54" fmla="*/ 947 h 10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0202" h="10120">
                    <a:moveTo>
                      <a:pt x="9413" y="947"/>
                    </a:moveTo>
                    <a:lnTo>
                      <a:pt x="9807" y="1934"/>
                    </a:lnTo>
                    <a:lnTo>
                      <a:pt x="9939" y="2620"/>
                    </a:lnTo>
                    <a:lnTo>
                      <a:pt x="9939" y="4513"/>
                    </a:lnTo>
                    <a:lnTo>
                      <a:pt x="9676" y="5103"/>
                    </a:lnTo>
                    <a:lnTo>
                      <a:pt x="9544" y="5405"/>
                    </a:lnTo>
                    <a:lnTo>
                      <a:pt x="9018" y="6145"/>
                    </a:lnTo>
                    <a:lnTo>
                      <a:pt x="8491" y="6914"/>
                    </a:lnTo>
                    <a:lnTo>
                      <a:pt x="7834" y="7641"/>
                    </a:lnTo>
                    <a:lnTo>
                      <a:pt x="7373" y="7942"/>
                    </a:lnTo>
                    <a:lnTo>
                      <a:pt x="6847" y="8285"/>
                    </a:lnTo>
                    <a:lnTo>
                      <a:pt x="6427" y="8515"/>
                    </a:lnTo>
                    <a:lnTo>
                      <a:pt x="6071" y="8723"/>
                    </a:lnTo>
                    <a:cubicBezTo>
                      <a:pt x="6027" y="8750"/>
                      <a:pt x="5707" y="8862"/>
                      <a:pt x="5663" y="8889"/>
                    </a:cubicBezTo>
                    <a:lnTo>
                      <a:pt x="5268" y="9012"/>
                    </a:lnTo>
                    <a:lnTo>
                      <a:pt x="4873" y="9108"/>
                    </a:lnTo>
                    <a:lnTo>
                      <a:pt x="4347" y="9191"/>
                    </a:lnTo>
                    <a:cubicBezTo>
                      <a:pt x="4140" y="9201"/>
                      <a:pt x="3934" y="9223"/>
                      <a:pt x="3857" y="9203"/>
                    </a:cubicBezTo>
                    <a:cubicBezTo>
                      <a:pt x="3553" y="9231"/>
                      <a:pt x="2905" y="9140"/>
                      <a:pt x="2833" y="9114"/>
                    </a:cubicBezTo>
                    <a:cubicBezTo>
                      <a:pt x="2779" y="9066"/>
                      <a:pt x="2316" y="8950"/>
                      <a:pt x="2140" y="8875"/>
                    </a:cubicBezTo>
                    <a:cubicBezTo>
                      <a:pt x="1965" y="8800"/>
                      <a:pt x="1936" y="8753"/>
                      <a:pt x="1780" y="8663"/>
                    </a:cubicBezTo>
                    <a:cubicBezTo>
                      <a:pt x="1624" y="8573"/>
                      <a:pt x="1413" y="8478"/>
                      <a:pt x="1203" y="8332"/>
                    </a:cubicBezTo>
                    <a:cubicBezTo>
                      <a:pt x="1211" y="8214"/>
                      <a:pt x="311" y="7820"/>
                      <a:pt x="319" y="7702"/>
                    </a:cubicBezTo>
                    <a:cubicBezTo>
                      <a:pt x="311" y="7838"/>
                      <a:pt x="650" y="8321"/>
                      <a:pt x="597" y="8518"/>
                    </a:cubicBezTo>
                    <a:cubicBezTo>
                      <a:pt x="544" y="8715"/>
                      <a:pt x="226" y="8739"/>
                      <a:pt x="0" y="8882"/>
                    </a:cubicBezTo>
                    <a:lnTo>
                      <a:pt x="729" y="9355"/>
                    </a:lnTo>
                    <a:lnTo>
                      <a:pt x="1351" y="9654"/>
                    </a:lnTo>
                    <a:lnTo>
                      <a:pt x="1953" y="9849"/>
                    </a:lnTo>
                    <a:lnTo>
                      <a:pt x="2348" y="9973"/>
                    </a:lnTo>
                    <a:lnTo>
                      <a:pt x="2949" y="10079"/>
                    </a:lnTo>
                    <a:lnTo>
                      <a:pt x="3552" y="10120"/>
                    </a:lnTo>
                    <a:lnTo>
                      <a:pt x="4179" y="10120"/>
                    </a:lnTo>
                    <a:lnTo>
                      <a:pt x="4604" y="10055"/>
                    </a:lnTo>
                    <a:lnTo>
                      <a:pt x="5302" y="9978"/>
                    </a:lnTo>
                    <a:lnTo>
                      <a:pt x="5910" y="9818"/>
                    </a:lnTo>
                    <a:cubicBezTo>
                      <a:pt x="6104" y="9711"/>
                      <a:pt x="6236" y="9685"/>
                      <a:pt x="6392" y="9606"/>
                    </a:cubicBezTo>
                    <a:cubicBezTo>
                      <a:pt x="6548" y="9527"/>
                      <a:pt x="6628" y="9432"/>
                      <a:pt x="6847" y="9345"/>
                    </a:cubicBezTo>
                    <a:lnTo>
                      <a:pt x="7337" y="8971"/>
                    </a:lnTo>
                    <a:lnTo>
                      <a:pt x="7834" y="8505"/>
                    </a:lnTo>
                    <a:lnTo>
                      <a:pt x="8491" y="7942"/>
                    </a:lnTo>
                    <a:lnTo>
                      <a:pt x="8886" y="7339"/>
                    </a:lnTo>
                    <a:lnTo>
                      <a:pt x="9281" y="6790"/>
                    </a:lnTo>
                    <a:lnTo>
                      <a:pt x="9544" y="6187"/>
                    </a:lnTo>
                    <a:cubicBezTo>
                      <a:pt x="9632" y="5986"/>
                      <a:pt x="9719" y="5784"/>
                      <a:pt x="9807" y="5583"/>
                    </a:cubicBezTo>
                    <a:lnTo>
                      <a:pt x="9939" y="4856"/>
                    </a:lnTo>
                    <a:cubicBezTo>
                      <a:pt x="10027" y="4609"/>
                      <a:pt x="10114" y="4362"/>
                      <a:pt x="10202" y="4115"/>
                    </a:cubicBezTo>
                    <a:lnTo>
                      <a:pt x="10202" y="2867"/>
                    </a:lnTo>
                    <a:lnTo>
                      <a:pt x="9939" y="2181"/>
                    </a:lnTo>
                    <a:lnTo>
                      <a:pt x="9676" y="1495"/>
                    </a:lnTo>
                    <a:lnTo>
                      <a:pt x="9544" y="1331"/>
                    </a:lnTo>
                    <a:lnTo>
                      <a:pt x="9413" y="1152"/>
                    </a:lnTo>
                    <a:lnTo>
                      <a:pt x="9281" y="768"/>
                    </a:lnTo>
                    <a:lnTo>
                      <a:pt x="8755" y="82"/>
                    </a:lnTo>
                    <a:lnTo>
                      <a:pt x="8623" y="0"/>
                    </a:lnTo>
                    <a:lnTo>
                      <a:pt x="9413" y="947"/>
                    </a:lnTo>
                    <a:close/>
                  </a:path>
                </a:pathLst>
              </a:custGeom>
              <a:gradFill rotWithShape="0">
                <a:gsLst>
                  <a:gs pos="0">
                    <a:sysClr val="window" lastClr="FFFFFF"/>
                  </a:gs>
                  <a:gs pos="100000">
                    <a:srgbClr val="3B3B3B"/>
                  </a:gs>
                </a:gsLst>
                <a:lin ang="5400000" scaled="1"/>
              </a:gradFill>
              <a:ln w="0">
                <a:solidFill>
                  <a:srgbClr val="00007F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>
                  <a:defRPr/>
                </a:pPr>
                <a:endParaRPr lang="en-US" sz="16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" name="Oval 32"/>
              <p:cNvSpPr/>
              <p:nvPr/>
            </p:nvSpPr>
            <p:spPr>
              <a:xfrm rot="15091475">
                <a:off x="3882744" y="5423597"/>
                <a:ext cx="277582" cy="19691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/>
                  </a:gs>
                  <a:gs pos="50000">
                    <a:srgbClr val="FF2400">
                      <a:shade val="67500"/>
                      <a:satMod val="115000"/>
                    </a:srgbClr>
                  </a:gs>
                  <a:gs pos="100000">
                    <a:srgbClr val="FF24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0">
                <a:solidFill>
                  <a:srgbClr val="FF2400"/>
                </a:solidFill>
                <a:prstDash val="solid"/>
                <a:round/>
                <a:headEnd/>
                <a:tailEnd/>
              </a:ln>
              <a:effectLst>
                <a:glow rad="63500">
                  <a:srgbClr val="F79646">
                    <a:satMod val="175000"/>
                    <a:alpha val="40000"/>
                  </a:srgbClr>
                </a:glow>
              </a:effectLst>
            </p:spPr>
            <p:txBody>
              <a:bodyPr/>
              <a:lstStyle/>
              <a:p>
                <a:pPr>
                  <a:defRPr/>
                </a:pPr>
                <a:endParaRPr lang="en-US" sz="16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 rot="20420237">
                <a:off x="4280109" y="5223599"/>
                <a:ext cx="972809" cy="76522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Down">
                  <a:avLst>
                    <a:gd name="adj" fmla="val 21464704"/>
                  </a:avLst>
                </a:prstTxWarp>
                <a:spAutoFit/>
              </a:bodyPr>
              <a:lstStyle/>
              <a:p>
                <a:pPr>
                  <a:defRPr/>
                </a:pPr>
                <a:r>
                  <a:rPr lang="en-US" sz="1200" kern="0" dirty="0">
                    <a:solidFill>
                      <a:srgbClr val="FFFF00"/>
                    </a:solidFill>
                  </a:rPr>
                  <a:t> C </a:t>
                </a:r>
                <a:r>
                  <a:rPr lang="en-US" sz="1200" kern="0" dirty="0" err="1">
                    <a:solidFill>
                      <a:srgbClr val="FFFF00"/>
                    </a:solidFill>
                  </a:rPr>
                  <a:t>hange</a:t>
                </a:r>
                <a:endParaRPr lang="en-US" sz="1200" kern="0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35" name="Oval 34"/>
              <p:cNvSpPr/>
              <p:nvPr/>
            </p:nvSpPr>
            <p:spPr>
              <a:xfrm rot="14208000">
                <a:off x="5237755" y="2527314"/>
                <a:ext cx="277582" cy="19691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/>
                  </a:gs>
                  <a:gs pos="50000">
                    <a:srgbClr val="FF2400">
                      <a:shade val="67500"/>
                      <a:satMod val="115000"/>
                    </a:srgbClr>
                  </a:gs>
                  <a:gs pos="100000">
                    <a:srgbClr val="FF24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0">
                <a:solidFill>
                  <a:srgbClr val="FF2400"/>
                </a:solidFill>
                <a:prstDash val="solid"/>
                <a:round/>
                <a:headEnd/>
                <a:tailEnd/>
              </a:ln>
              <a:effectLst>
                <a:glow rad="63500">
                  <a:srgbClr val="F79646">
                    <a:satMod val="175000"/>
                    <a:alpha val="40000"/>
                  </a:srgbClr>
                </a:glow>
              </a:effectLst>
            </p:spPr>
            <p:txBody>
              <a:bodyPr/>
              <a:lstStyle/>
              <a:p>
                <a:pPr>
                  <a:defRPr/>
                </a:pPr>
                <a:endParaRPr lang="en-US" sz="16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 rot="21315666">
                <a:off x="4245759" y="2168621"/>
                <a:ext cx="972809" cy="765222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/>
                </a:prstTxWarp>
                <a:spAutoFit/>
              </a:bodyPr>
              <a:lstStyle/>
              <a:p>
                <a:pPr algn="ctr">
                  <a:defRPr/>
                </a:pPr>
                <a:r>
                  <a:rPr lang="en-US" sz="1200" kern="0" dirty="0">
                    <a:solidFill>
                      <a:srgbClr val="FFFF00"/>
                    </a:solidFill>
                  </a:rPr>
                  <a:t> Adversity</a:t>
                </a:r>
              </a:p>
            </p:txBody>
          </p:sp>
        </p:grpSp>
      </p:grpSp>
      <p:grpSp>
        <p:nvGrpSpPr>
          <p:cNvPr id="37" name="Group 60"/>
          <p:cNvGrpSpPr/>
          <p:nvPr/>
        </p:nvGrpSpPr>
        <p:grpSpPr>
          <a:xfrm>
            <a:off x="6715483" y="2785496"/>
            <a:ext cx="3500434" cy="2577019"/>
            <a:chOff x="2410943" y="2614531"/>
            <a:chExt cx="4659605" cy="2926728"/>
          </a:xfrm>
        </p:grpSpPr>
        <p:sp>
          <p:nvSpPr>
            <p:cNvPr id="38" name="Freeform 1041"/>
            <p:cNvSpPr>
              <a:spLocks/>
            </p:cNvSpPr>
            <p:nvPr/>
          </p:nvSpPr>
          <p:spPr bwMode="auto">
            <a:xfrm>
              <a:off x="2472490" y="2614531"/>
              <a:ext cx="3074625" cy="2673322"/>
            </a:xfrm>
            <a:custGeom>
              <a:avLst/>
              <a:gdLst>
                <a:gd name="connsiteX0" fmla="*/ 8084 w 10000"/>
                <a:gd name="connsiteY0" fmla="*/ 8984 h 10000"/>
                <a:gd name="connsiteX1" fmla="*/ 6551 w 10000"/>
                <a:gd name="connsiteY1" fmla="*/ 8081 h 10000"/>
                <a:gd name="connsiteX2" fmla="*/ 6411 w 10000"/>
                <a:gd name="connsiteY2" fmla="*/ 7984 h 10000"/>
                <a:gd name="connsiteX3" fmla="*/ 5679 w 10000"/>
                <a:gd name="connsiteY3" fmla="*/ 7532 h 10000"/>
                <a:gd name="connsiteX4" fmla="*/ 4983 w 10000"/>
                <a:gd name="connsiteY4" fmla="*/ 7016 h 10000"/>
                <a:gd name="connsiteX5" fmla="*/ 4355 w 10000"/>
                <a:gd name="connsiteY5" fmla="*/ 6516 h 10000"/>
                <a:gd name="connsiteX6" fmla="*/ 3798 w 10000"/>
                <a:gd name="connsiteY6" fmla="*/ 5952 h 10000"/>
                <a:gd name="connsiteX7" fmla="*/ 3519 w 10000"/>
                <a:gd name="connsiteY7" fmla="*/ 5661 h 10000"/>
                <a:gd name="connsiteX8" fmla="*/ 2822 w 10000"/>
                <a:gd name="connsiteY8" fmla="*/ 4903 h 10000"/>
                <a:gd name="connsiteX9" fmla="*/ 2160 w 10000"/>
                <a:gd name="connsiteY9" fmla="*/ 4081 h 10000"/>
                <a:gd name="connsiteX10" fmla="*/ 1533 w 10000"/>
                <a:gd name="connsiteY10" fmla="*/ 3274 h 10000"/>
                <a:gd name="connsiteX11" fmla="*/ 1324 w 10000"/>
                <a:gd name="connsiteY11" fmla="*/ 2919 h 10000"/>
                <a:gd name="connsiteX12" fmla="*/ 1185 w 10000"/>
                <a:gd name="connsiteY12" fmla="*/ 2516 h 10000"/>
                <a:gd name="connsiteX13" fmla="*/ 1045 w 10000"/>
                <a:gd name="connsiteY13" fmla="*/ 2113 h 10000"/>
                <a:gd name="connsiteX14" fmla="*/ 976 w 10000"/>
                <a:gd name="connsiteY14" fmla="*/ 1758 h 10000"/>
                <a:gd name="connsiteX15" fmla="*/ 976 w 10000"/>
                <a:gd name="connsiteY15" fmla="*/ 1516 h 10000"/>
                <a:gd name="connsiteX16" fmla="*/ 1045 w 10000"/>
                <a:gd name="connsiteY16" fmla="*/ 1306 h 10000"/>
                <a:gd name="connsiteX17" fmla="*/ 1115 w 10000"/>
                <a:gd name="connsiteY17" fmla="*/ 1113 h 10000"/>
                <a:gd name="connsiteX18" fmla="*/ 1324 w 10000"/>
                <a:gd name="connsiteY18" fmla="*/ 903 h 10000"/>
                <a:gd name="connsiteX19" fmla="*/ 1603 w 10000"/>
                <a:gd name="connsiteY19" fmla="*/ 710 h 10000"/>
                <a:gd name="connsiteX20" fmla="*/ 1882 w 10000"/>
                <a:gd name="connsiteY20" fmla="*/ 645 h 10000"/>
                <a:gd name="connsiteX21" fmla="*/ 2091 w 10000"/>
                <a:gd name="connsiteY21" fmla="*/ 645 h 10000"/>
                <a:gd name="connsiteX22" fmla="*/ 2474 w 10000"/>
                <a:gd name="connsiteY22" fmla="*/ 710 h 10000"/>
                <a:gd name="connsiteX23" fmla="*/ 2822 w 10000"/>
                <a:gd name="connsiteY23" fmla="*/ 758 h 10000"/>
                <a:gd name="connsiteX24" fmla="*/ 3449 w 10000"/>
                <a:gd name="connsiteY24" fmla="*/ 806 h 10000"/>
                <a:gd name="connsiteX25" fmla="*/ 3519 w 10000"/>
                <a:gd name="connsiteY25" fmla="*/ 806 h 10000"/>
                <a:gd name="connsiteX26" fmla="*/ 3449 w 10000"/>
                <a:gd name="connsiteY26" fmla="*/ 758 h 10000"/>
                <a:gd name="connsiteX27" fmla="*/ 3082 w 10000"/>
                <a:gd name="connsiteY27" fmla="*/ 81 h 10000"/>
                <a:gd name="connsiteX28" fmla="*/ 2160 w 10000"/>
                <a:gd name="connsiteY28" fmla="*/ 97 h 10000"/>
                <a:gd name="connsiteX29" fmla="*/ 1812 w 10000"/>
                <a:gd name="connsiteY29" fmla="*/ 48 h 10000"/>
                <a:gd name="connsiteX30" fmla="*/ 1463 w 10000"/>
                <a:gd name="connsiteY30" fmla="*/ 0 h 10000"/>
                <a:gd name="connsiteX31" fmla="*/ 1115 w 10000"/>
                <a:gd name="connsiteY31" fmla="*/ 0 h 10000"/>
                <a:gd name="connsiteX32" fmla="*/ 836 w 10000"/>
                <a:gd name="connsiteY32" fmla="*/ 48 h 10000"/>
                <a:gd name="connsiteX33" fmla="*/ 557 w 10000"/>
                <a:gd name="connsiteY33" fmla="*/ 145 h 10000"/>
                <a:gd name="connsiteX34" fmla="*/ 348 w 10000"/>
                <a:gd name="connsiteY34" fmla="*/ 306 h 10000"/>
                <a:gd name="connsiteX35" fmla="*/ 209 w 10000"/>
                <a:gd name="connsiteY35" fmla="*/ 452 h 10000"/>
                <a:gd name="connsiteX36" fmla="*/ 70 w 10000"/>
                <a:gd name="connsiteY36" fmla="*/ 597 h 10000"/>
                <a:gd name="connsiteX37" fmla="*/ 0 w 10000"/>
                <a:gd name="connsiteY37" fmla="*/ 903 h 10000"/>
                <a:gd name="connsiteX38" fmla="*/ 0 w 10000"/>
                <a:gd name="connsiteY38" fmla="*/ 1258 h 10000"/>
                <a:gd name="connsiteX39" fmla="*/ 139 w 10000"/>
                <a:gd name="connsiteY39" fmla="*/ 1661 h 10000"/>
                <a:gd name="connsiteX40" fmla="*/ 209 w 10000"/>
                <a:gd name="connsiteY40" fmla="*/ 1968 h 10000"/>
                <a:gd name="connsiteX41" fmla="*/ 557 w 10000"/>
                <a:gd name="connsiteY41" fmla="*/ 2581 h 10000"/>
                <a:gd name="connsiteX42" fmla="*/ 976 w 10000"/>
                <a:gd name="connsiteY42" fmla="*/ 3226 h 10000"/>
                <a:gd name="connsiteX43" fmla="*/ 1463 w 10000"/>
                <a:gd name="connsiteY43" fmla="*/ 3839 h 10000"/>
                <a:gd name="connsiteX44" fmla="*/ 1951 w 10000"/>
                <a:gd name="connsiteY44" fmla="*/ 4435 h 10000"/>
                <a:gd name="connsiteX45" fmla="*/ 2544 w 10000"/>
                <a:gd name="connsiteY45" fmla="*/ 5000 h 10000"/>
                <a:gd name="connsiteX46" fmla="*/ 3171 w 10000"/>
                <a:gd name="connsiteY46" fmla="*/ 5548 h 10000"/>
                <a:gd name="connsiteX47" fmla="*/ 3937 w 10000"/>
                <a:gd name="connsiteY47" fmla="*/ 6258 h 10000"/>
                <a:gd name="connsiteX48" fmla="*/ 4704 w 10000"/>
                <a:gd name="connsiteY48" fmla="*/ 6919 h 10000"/>
                <a:gd name="connsiteX49" fmla="*/ 5192 w 10000"/>
                <a:gd name="connsiteY49" fmla="*/ 7323 h 10000"/>
                <a:gd name="connsiteX50" fmla="*/ 6132 w 10000"/>
                <a:gd name="connsiteY50" fmla="*/ 7871 h 10000"/>
                <a:gd name="connsiteX51" fmla="*/ 7038 w 10000"/>
                <a:gd name="connsiteY51" fmla="*/ 8387 h 10000"/>
                <a:gd name="connsiteX52" fmla="*/ 7875 w 10000"/>
                <a:gd name="connsiteY52" fmla="*/ 8887 h 10000"/>
                <a:gd name="connsiteX53" fmla="*/ 8850 w 10000"/>
                <a:gd name="connsiteY53" fmla="*/ 9387 h 10000"/>
                <a:gd name="connsiteX54" fmla="*/ 9721 w 10000"/>
                <a:gd name="connsiteY54" fmla="*/ 9855 h 10000"/>
                <a:gd name="connsiteX55" fmla="*/ 10000 w 10000"/>
                <a:gd name="connsiteY55" fmla="*/ 10000 h 10000"/>
                <a:gd name="connsiteX56" fmla="*/ 9199 w 10000"/>
                <a:gd name="connsiteY56" fmla="*/ 9597 h 10000"/>
                <a:gd name="connsiteX57" fmla="*/ 8084 w 10000"/>
                <a:gd name="connsiteY57" fmla="*/ 8984 h 10000"/>
                <a:gd name="connsiteX0" fmla="*/ 8084 w 10000"/>
                <a:gd name="connsiteY0" fmla="*/ 8984 h 10000"/>
                <a:gd name="connsiteX1" fmla="*/ 6551 w 10000"/>
                <a:gd name="connsiteY1" fmla="*/ 8081 h 10000"/>
                <a:gd name="connsiteX2" fmla="*/ 6411 w 10000"/>
                <a:gd name="connsiteY2" fmla="*/ 7984 h 10000"/>
                <a:gd name="connsiteX3" fmla="*/ 5679 w 10000"/>
                <a:gd name="connsiteY3" fmla="*/ 7532 h 10000"/>
                <a:gd name="connsiteX4" fmla="*/ 4983 w 10000"/>
                <a:gd name="connsiteY4" fmla="*/ 7016 h 10000"/>
                <a:gd name="connsiteX5" fmla="*/ 4355 w 10000"/>
                <a:gd name="connsiteY5" fmla="*/ 6516 h 10000"/>
                <a:gd name="connsiteX6" fmla="*/ 3798 w 10000"/>
                <a:gd name="connsiteY6" fmla="*/ 5952 h 10000"/>
                <a:gd name="connsiteX7" fmla="*/ 3519 w 10000"/>
                <a:gd name="connsiteY7" fmla="*/ 5661 h 10000"/>
                <a:gd name="connsiteX8" fmla="*/ 2822 w 10000"/>
                <a:gd name="connsiteY8" fmla="*/ 4903 h 10000"/>
                <a:gd name="connsiteX9" fmla="*/ 2160 w 10000"/>
                <a:gd name="connsiteY9" fmla="*/ 4081 h 10000"/>
                <a:gd name="connsiteX10" fmla="*/ 1533 w 10000"/>
                <a:gd name="connsiteY10" fmla="*/ 3274 h 10000"/>
                <a:gd name="connsiteX11" fmla="*/ 1324 w 10000"/>
                <a:gd name="connsiteY11" fmla="*/ 2919 h 10000"/>
                <a:gd name="connsiteX12" fmla="*/ 1185 w 10000"/>
                <a:gd name="connsiteY12" fmla="*/ 2516 h 10000"/>
                <a:gd name="connsiteX13" fmla="*/ 1045 w 10000"/>
                <a:gd name="connsiteY13" fmla="*/ 2113 h 10000"/>
                <a:gd name="connsiteX14" fmla="*/ 976 w 10000"/>
                <a:gd name="connsiteY14" fmla="*/ 1758 h 10000"/>
                <a:gd name="connsiteX15" fmla="*/ 976 w 10000"/>
                <a:gd name="connsiteY15" fmla="*/ 1516 h 10000"/>
                <a:gd name="connsiteX16" fmla="*/ 1045 w 10000"/>
                <a:gd name="connsiteY16" fmla="*/ 1306 h 10000"/>
                <a:gd name="connsiteX17" fmla="*/ 1115 w 10000"/>
                <a:gd name="connsiteY17" fmla="*/ 1113 h 10000"/>
                <a:gd name="connsiteX18" fmla="*/ 1324 w 10000"/>
                <a:gd name="connsiteY18" fmla="*/ 903 h 10000"/>
                <a:gd name="connsiteX19" fmla="*/ 1603 w 10000"/>
                <a:gd name="connsiteY19" fmla="*/ 710 h 10000"/>
                <a:gd name="connsiteX20" fmla="*/ 1882 w 10000"/>
                <a:gd name="connsiteY20" fmla="*/ 645 h 10000"/>
                <a:gd name="connsiteX21" fmla="*/ 2091 w 10000"/>
                <a:gd name="connsiteY21" fmla="*/ 645 h 10000"/>
                <a:gd name="connsiteX22" fmla="*/ 2474 w 10000"/>
                <a:gd name="connsiteY22" fmla="*/ 710 h 10000"/>
                <a:gd name="connsiteX23" fmla="*/ 2822 w 10000"/>
                <a:gd name="connsiteY23" fmla="*/ 758 h 10000"/>
                <a:gd name="connsiteX24" fmla="*/ 3449 w 10000"/>
                <a:gd name="connsiteY24" fmla="*/ 806 h 10000"/>
                <a:gd name="connsiteX25" fmla="*/ 3519 w 10000"/>
                <a:gd name="connsiteY25" fmla="*/ 806 h 10000"/>
                <a:gd name="connsiteX26" fmla="*/ 3449 w 10000"/>
                <a:gd name="connsiteY26" fmla="*/ 758 h 10000"/>
                <a:gd name="connsiteX27" fmla="*/ 3082 w 10000"/>
                <a:gd name="connsiteY27" fmla="*/ 81 h 10000"/>
                <a:gd name="connsiteX28" fmla="*/ 2360 w 10000"/>
                <a:gd name="connsiteY28" fmla="*/ 41 h 10000"/>
                <a:gd name="connsiteX29" fmla="*/ 1812 w 10000"/>
                <a:gd name="connsiteY29" fmla="*/ 48 h 10000"/>
                <a:gd name="connsiteX30" fmla="*/ 1463 w 10000"/>
                <a:gd name="connsiteY30" fmla="*/ 0 h 10000"/>
                <a:gd name="connsiteX31" fmla="*/ 1115 w 10000"/>
                <a:gd name="connsiteY31" fmla="*/ 0 h 10000"/>
                <a:gd name="connsiteX32" fmla="*/ 836 w 10000"/>
                <a:gd name="connsiteY32" fmla="*/ 48 h 10000"/>
                <a:gd name="connsiteX33" fmla="*/ 557 w 10000"/>
                <a:gd name="connsiteY33" fmla="*/ 145 h 10000"/>
                <a:gd name="connsiteX34" fmla="*/ 348 w 10000"/>
                <a:gd name="connsiteY34" fmla="*/ 306 h 10000"/>
                <a:gd name="connsiteX35" fmla="*/ 209 w 10000"/>
                <a:gd name="connsiteY35" fmla="*/ 452 h 10000"/>
                <a:gd name="connsiteX36" fmla="*/ 70 w 10000"/>
                <a:gd name="connsiteY36" fmla="*/ 597 h 10000"/>
                <a:gd name="connsiteX37" fmla="*/ 0 w 10000"/>
                <a:gd name="connsiteY37" fmla="*/ 903 h 10000"/>
                <a:gd name="connsiteX38" fmla="*/ 0 w 10000"/>
                <a:gd name="connsiteY38" fmla="*/ 1258 h 10000"/>
                <a:gd name="connsiteX39" fmla="*/ 139 w 10000"/>
                <a:gd name="connsiteY39" fmla="*/ 1661 h 10000"/>
                <a:gd name="connsiteX40" fmla="*/ 209 w 10000"/>
                <a:gd name="connsiteY40" fmla="*/ 1968 h 10000"/>
                <a:gd name="connsiteX41" fmla="*/ 557 w 10000"/>
                <a:gd name="connsiteY41" fmla="*/ 2581 h 10000"/>
                <a:gd name="connsiteX42" fmla="*/ 976 w 10000"/>
                <a:gd name="connsiteY42" fmla="*/ 3226 h 10000"/>
                <a:gd name="connsiteX43" fmla="*/ 1463 w 10000"/>
                <a:gd name="connsiteY43" fmla="*/ 3839 h 10000"/>
                <a:gd name="connsiteX44" fmla="*/ 1951 w 10000"/>
                <a:gd name="connsiteY44" fmla="*/ 4435 h 10000"/>
                <a:gd name="connsiteX45" fmla="*/ 2544 w 10000"/>
                <a:gd name="connsiteY45" fmla="*/ 5000 h 10000"/>
                <a:gd name="connsiteX46" fmla="*/ 3171 w 10000"/>
                <a:gd name="connsiteY46" fmla="*/ 5548 h 10000"/>
                <a:gd name="connsiteX47" fmla="*/ 3937 w 10000"/>
                <a:gd name="connsiteY47" fmla="*/ 6258 h 10000"/>
                <a:gd name="connsiteX48" fmla="*/ 4704 w 10000"/>
                <a:gd name="connsiteY48" fmla="*/ 6919 h 10000"/>
                <a:gd name="connsiteX49" fmla="*/ 5192 w 10000"/>
                <a:gd name="connsiteY49" fmla="*/ 7323 h 10000"/>
                <a:gd name="connsiteX50" fmla="*/ 6132 w 10000"/>
                <a:gd name="connsiteY50" fmla="*/ 7871 h 10000"/>
                <a:gd name="connsiteX51" fmla="*/ 7038 w 10000"/>
                <a:gd name="connsiteY51" fmla="*/ 8387 h 10000"/>
                <a:gd name="connsiteX52" fmla="*/ 7875 w 10000"/>
                <a:gd name="connsiteY52" fmla="*/ 8887 h 10000"/>
                <a:gd name="connsiteX53" fmla="*/ 8850 w 10000"/>
                <a:gd name="connsiteY53" fmla="*/ 9387 h 10000"/>
                <a:gd name="connsiteX54" fmla="*/ 9721 w 10000"/>
                <a:gd name="connsiteY54" fmla="*/ 9855 h 10000"/>
                <a:gd name="connsiteX55" fmla="*/ 10000 w 10000"/>
                <a:gd name="connsiteY55" fmla="*/ 10000 h 10000"/>
                <a:gd name="connsiteX56" fmla="*/ 9199 w 10000"/>
                <a:gd name="connsiteY56" fmla="*/ 9597 h 10000"/>
                <a:gd name="connsiteX57" fmla="*/ 8084 w 10000"/>
                <a:gd name="connsiteY57" fmla="*/ 8984 h 10000"/>
                <a:gd name="connsiteX0" fmla="*/ 8084 w 10000"/>
                <a:gd name="connsiteY0" fmla="*/ 9014 h 10030"/>
                <a:gd name="connsiteX1" fmla="*/ 6551 w 10000"/>
                <a:gd name="connsiteY1" fmla="*/ 8111 h 10030"/>
                <a:gd name="connsiteX2" fmla="*/ 6411 w 10000"/>
                <a:gd name="connsiteY2" fmla="*/ 8014 h 10030"/>
                <a:gd name="connsiteX3" fmla="*/ 5679 w 10000"/>
                <a:gd name="connsiteY3" fmla="*/ 7562 h 10030"/>
                <a:gd name="connsiteX4" fmla="*/ 4983 w 10000"/>
                <a:gd name="connsiteY4" fmla="*/ 7046 h 10030"/>
                <a:gd name="connsiteX5" fmla="*/ 4355 w 10000"/>
                <a:gd name="connsiteY5" fmla="*/ 6546 h 10030"/>
                <a:gd name="connsiteX6" fmla="*/ 3798 w 10000"/>
                <a:gd name="connsiteY6" fmla="*/ 5982 h 10030"/>
                <a:gd name="connsiteX7" fmla="*/ 3519 w 10000"/>
                <a:gd name="connsiteY7" fmla="*/ 5691 h 10030"/>
                <a:gd name="connsiteX8" fmla="*/ 2822 w 10000"/>
                <a:gd name="connsiteY8" fmla="*/ 4933 h 10030"/>
                <a:gd name="connsiteX9" fmla="*/ 2160 w 10000"/>
                <a:gd name="connsiteY9" fmla="*/ 4111 h 10030"/>
                <a:gd name="connsiteX10" fmla="*/ 1533 w 10000"/>
                <a:gd name="connsiteY10" fmla="*/ 3304 h 10030"/>
                <a:gd name="connsiteX11" fmla="*/ 1324 w 10000"/>
                <a:gd name="connsiteY11" fmla="*/ 2949 h 10030"/>
                <a:gd name="connsiteX12" fmla="*/ 1185 w 10000"/>
                <a:gd name="connsiteY12" fmla="*/ 2546 h 10030"/>
                <a:gd name="connsiteX13" fmla="*/ 1045 w 10000"/>
                <a:gd name="connsiteY13" fmla="*/ 2143 h 10030"/>
                <a:gd name="connsiteX14" fmla="*/ 976 w 10000"/>
                <a:gd name="connsiteY14" fmla="*/ 1788 h 10030"/>
                <a:gd name="connsiteX15" fmla="*/ 976 w 10000"/>
                <a:gd name="connsiteY15" fmla="*/ 1546 h 10030"/>
                <a:gd name="connsiteX16" fmla="*/ 1045 w 10000"/>
                <a:gd name="connsiteY16" fmla="*/ 1336 h 10030"/>
                <a:gd name="connsiteX17" fmla="*/ 1115 w 10000"/>
                <a:gd name="connsiteY17" fmla="*/ 1143 h 10030"/>
                <a:gd name="connsiteX18" fmla="*/ 1324 w 10000"/>
                <a:gd name="connsiteY18" fmla="*/ 933 h 10030"/>
                <a:gd name="connsiteX19" fmla="*/ 1603 w 10000"/>
                <a:gd name="connsiteY19" fmla="*/ 740 h 10030"/>
                <a:gd name="connsiteX20" fmla="*/ 1882 w 10000"/>
                <a:gd name="connsiteY20" fmla="*/ 675 h 10030"/>
                <a:gd name="connsiteX21" fmla="*/ 2091 w 10000"/>
                <a:gd name="connsiteY21" fmla="*/ 675 h 10030"/>
                <a:gd name="connsiteX22" fmla="*/ 2474 w 10000"/>
                <a:gd name="connsiteY22" fmla="*/ 740 h 10030"/>
                <a:gd name="connsiteX23" fmla="*/ 2822 w 10000"/>
                <a:gd name="connsiteY23" fmla="*/ 788 h 10030"/>
                <a:gd name="connsiteX24" fmla="*/ 3449 w 10000"/>
                <a:gd name="connsiteY24" fmla="*/ 836 h 10030"/>
                <a:gd name="connsiteX25" fmla="*/ 3519 w 10000"/>
                <a:gd name="connsiteY25" fmla="*/ 836 h 10030"/>
                <a:gd name="connsiteX26" fmla="*/ 3449 w 10000"/>
                <a:gd name="connsiteY26" fmla="*/ 788 h 10030"/>
                <a:gd name="connsiteX27" fmla="*/ 3082 w 10000"/>
                <a:gd name="connsiteY27" fmla="*/ 111 h 10030"/>
                <a:gd name="connsiteX28" fmla="*/ 2360 w 10000"/>
                <a:gd name="connsiteY28" fmla="*/ 71 h 10030"/>
                <a:gd name="connsiteX29" fmla="*/ 1865 w 10000"/>
                <a:gd name="connsiteY29" fmla="*/ 7 h 10030"/>
                <a:gd name="connsiteX30" fmla="*/ 1463 w 10000"/>
                <a:gd name="connsiteY30" fmla="*/ 30 h 10030"/>
                <a:gd name="connsiteX31" fmla="*/ 1115 w 10000"/>
                <a:gd name="connsiteY31" fmla="*/ 30 h 10030"/>
                <a:gd name="connsiteX32" fmla="*/ 836 w 10000"/>
                <a:gd name="connsiteY32" fmla="*/ 78 h 10030"/>
                <a:gd name="connsiteX33" fmla="*/ 557 w 10000"/>
                <a:gd name="connsiteY33" fmla="*/ 175 h 10030"/>
                <a:gd name="connsiteX34" fmla="*/ 348 w 10000"/>
                <a:gd name="connsiteY34" fmla="*/ 336 h 10030"/>
                <a:gd name="connsiteX35" fmla="*/ 209 w 10000"/>
                <a:gd name="connsiteY35" fmla="*/ 482 h 10030"/>
                <a:gd name="connsiteX36" fmla="*/ 70 w 10000"/>
                <a:gd name="connsiteY36" fmla="*/ 627 h 10030"/>
                <a:gd name="connsiteX37" fmla="*/ 0 w 10000"/>
                <a:gd name="connsiteY37" fmla="*/ 933 h 10030"/>
                <a:gd name="connsiteX38" fmla="*/ 0 w 10000"/>
                <a:gd name="connsiteY38" fmla="*/ 1288 h 10030"/>
                <a:gd name="connsiteX39" fmla="*/ 139 w 10000"/>
                <a:gd name="connsiteY39" fmla="*/ 1691 h 10030"/>
                <a:gd name="connsiteX40" fmla="*/ 209 w 10000"/>
                <a:gd name="connsiteY40" fmla="*/ 1998 h 10030"/>
                <a:gd name="connsiteX41" fmla="*/ 557 w 10000"/>
                <a:gd name="connsiteY41" fmla="*/ 2611 h 10030"/>
                <a:gd name="connsiteX42" fmla="*/ 976 w 10000"/>
                <a:gd name="connsiteY42" fmla="*/ 3256 h 10030"/>
                <a:gd name="connsiteX43" fmla="*/ 1463 w 10000"/>
                <a:gd name="connsiteY43" fmla="*/ 3869 h 10030"/>
                <a:gd name="connsiteX44" fmla="*/ 1951 w 10000"/>
                <a:gd name="connsiteY44" fmla="*/ 4465 h 10030"/>
                <a:gd name="connsiteX45" fmla="*/ 2544 w 10000"/>
                <a:gd name="connsiteY45" fmla="*/ 5030 h 10030"/>
                <a:gd name="connsiteX46" fmla="*/ 3171 w 10000"/>
                <a:gd name="connsiteY46" fmla="*/ 5578 h 10030"/>
                <a:gd name="connsiteX47" fmla="*/ 3937 w 10000"/>
                <a:gd name="connsiteY47" fmla="*/ 6288 h 10030"/>
                <a:gd name="connsiteX48" fmla="*/ 4704 w 10000"/>
                <a:gd name="connsiteY48" fmla="*/ 6949 h 10030"/>
                <a:gd name="connsiteX49" fmla="*/ 5192 w 10000"/>
                <a:gd name="connsiteY49" fmla="*/ 7353 h 10030"/>
                <a:gd name="connsiteX50" fmla="*/ 6132 w 10000"/>
                <a:gd name="connsiteY50" fmla="*/ 7901 h 10030"/>
                <a:gd name="connsiteX51" fmla="*/ 7038 w 10000"/>
                <a:gd name="connsiteY51" fmla="*/ 8417 h 10030"/>
                <a:gd name="connsiteX52" fmla="*/ 7875 w 10000"/>
                <a:gd name="connsiteY52" fmla="*/ 8917 h 10030"/>
                <a:gd name="connsiteX53" fmla="*/ 8850 w 10000"/>
                <a:gd name="connsiteY53" fmla="*/ 9417 h 10030"/>
                <a:gd name="connsiteX54" fmla="*/ 9721 w 10000"/>
                <a:gd name="connsiteY54" fmla="*/ 9885 h 10030"/>
                <a:gd name="connsiteX55" fmla="*/ 10000 w 10000"/>
                <a:gd name="connsiteY55" fmla="*/ 10030 h 10030"/>
                <a:gd name="connsiteX56" fmla="*/ 9199 w 10000"/>
                <a:gd name="connsiteY56" fmla="*/ 9627 h 10030"/>
                <a:gd name="connsiteX57" fmla="*/ 8084 w 10000"/>
                <a:gd name="connsiteY57" fmla="*/ 9014 h 10030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449 w 10000"/>
                <a:gd name="connsiteY24" fmla="*/ 862 h 10056"/>
                <a:gd name="connsiteX25" fmla="*/ 3519 w 10000"/>
                <a:gd name="connsiteY25" fmla="*/ 862 h 10056"/>
                <a:gd name="connsiteX26" fmla="*/ 3449 w 10000"/>
                <a:gd name="connsiteY26" fmla="*/ 814 h 10056"/>
                <a:gd name="connsiteX27" fmla="*/ 3082 w 10000"/>
                <a:gd name="connsiteY27" fmla="*/ 137 h 10056"/>
                <a:gd name="connsiteX28" fmla="*/ 2360 w 10000"/>
                <a:gd name="connsiteY28" fmla="*/ 97 h 10056"/>
                <a:gd name="connsiteX29" fmla="*/ 1865 w 10000"/>
                <a:gd name="connsiteY29" fmla="*/ 33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449 w 10000"/>
                <a:gd name="connsiteY24" fmla="*/ 862 h 10056"/>
                <a:gd name="connsiteX25" fmla="*/ 3519 w 10000"/>
                <a:gd name="connsiteY25" fmla="*/ 862 h 10056"/>
                <a:gd name="connsiteX26" fmla="*/ 3449 w 10000"/>
                <a:gd name="connsiteY26" fmla="*/ 814 h 10056"/>
                <a:gd name="connsiteX27" fmla="*/ 3082 w 10000"/>
                <a:gd name="connsiteY27" fmla="*/ 137 h 10056"/>
                <a:gd name="connsiteX28" fmla="*/ 2440 w 10000"/>
                <a:gd name="connsiteY28" fmla="*/ 12 h 10056"/>
                <a:gd name="connsiteX29" fmla="*/ 1865 w 10000"/>
                <a:gd name="connsiteY29" fmla="*/ 33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449 w 10000"/>
                <a:gd name="connsiteY24" fmla="*/ 862 h 10056"/>
                <a:gd name="connsiteX25" fmla="*/ 3519 w 10000"/>
                <a:gd name="connsiteY25" fmla="*/ 862 h 10056"/>
                <a:gd name="connsiteX26" fmla="*/ 3449 w 10000"/>
                <a:gd name="connsiteY26" fmla="*/ 814 h 10056"/>
                <a:gd name="connsiteX27" fmla="*/ 3082 w 10000"/>
                <a:gd name="connsiteY27" fmla="*/ 137 h 10056"/>
                <a:gd name="connsiteX28" fmla="*/ 2440 w 10000"/>
                <a:gd name="connsiteY28" fmla="*/ 12 h 10056"/>
                <a:gd name="connsiteX29" fmla="*/ 2038 w 10000"/>
                <a:gd name="connsiteY29" fmla="*/ 5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449 w 10000"/>
                <a:gd name="connsiteY24" fmla="*/ 862 h 10056"/>
                <a:gd name="connsiteX25" fmla="*/ 3519 w 10000"/>
                <a:gd name="connsiteY25" fmla="*/ 862 h 10056"/>
                <a:gd name="connsiteX26" fmla="*/ 3195 w 10000"/>
                <a:gd name="connsiteY26" fmla="*/ 630 h 10056"/>
                <a:gd name="connsiteX27" fmla="*/ 3082 w 10000"/>
                <a:gd name="connsiteY27" fmla="*/ 137 h 10056"/>
                <a:gd name="connsiteX28" fmla="*/ 2440 w 10000"/>
                <a:gd name="connsiteY28" fmla="*/ 12 h 10056"/>
                <a:gd name="connsiteX29" fmla="*/ 2038 w 10000"/>
                <a:gd name="connsiteY29" fmla="*/ 5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449 w 10000"/>
                <a:gd name="connsiteY24" fmla="*/ 862 h 10056"/>
                <a:gd name="connsiteX25" fmla="*/ 3519 w 10000"/>
                <a:gd name="connsiteY25" fmla="*/ 862 h 10056"/>
                <a:gd name="connsiteX26" fmla="*/ 3195 w 10000"/>
                <a:gd name="connsiteY26" fmla="*/ 630 h 10056"/>
                <a:gd name="connsiteX27" fmla="*/ 3215 w 10000"/>
                <a:gd name="connsiteY27" fmla="*/ 66 h 10056"/>
                <a:gd name="connsiteX28" fmla="*/ 2440 w 10000"/>
                <a:gd name="connsiteY28" fmla="*/ 12 h 10056"/>
                <a:gd name="connsiteX29" fmla="*/ 2038 w 10000"/>
                <a:gd name="connsiteY29" fmla="*/ 5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449 w 10000"/>
                <a:gd name="connsiteY24" fmla="*/ 862 h 10056"/>
                <a:gd name="connsiteX25" fmla="*/ 3519 w 10000"/>
                <a:gd name="connsiteY25" fmla="*/ 862 h 10056"/>
                <a:gd name="connsiteX26" fmla="*/ 3088 w 10000"/>
                <a:gd name="connsiteY26" fmla="*/ 475 h 10056"/>
                <a:gd name="connsiteX27" fmla="*/ 3215 w 10000"/>
                <a:gd name="connsiteY27" fmla="*/ 66 h 10056"/>
                <a:gd name="connsiteX28" fmla="*/ 2440 w 10000"/>
                <a:gd name="connsiteY28" fmla="*/ 12 h 10056"/>
                <a:gd name="connsiteX29" fmla="*/ 2038 w 10000"/>
                <a:gd name="connsiteY29" fmla="*/ 5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449 w 10000"/>
                <a:gd name="connsiteY24" fmla="*/ 862 h 10056"/>
                <a:gd name="connsiteX25" fmla="*/ 3666 w 10000"/>
                <a:gd name="connsiteY25" fmla="*/ 1046 h 10056"/>
                <a:gd name="connsiteX26" fmla="*/ 3088 w 10000"/>
                <a:gd name="connsiteY26" fmla="*/ 475 h 10056"/>
                <a:gd name="connsiteX27" fmla="*/ 3215 w 10000"/>
                <a:gd name="connsiteY27" fmla="*/ 66 h 10056"/>
                <a:gd name="connsiteX28" fmla="*/ 2440 w 10000"/>
                <a:gd name="connsiteY28" fmla="*/ 12 h 10056"/>
                <a:gd name="connsiteX29" fmla="*/ 2038 w 10000"/>
                <a:gd name="connsiteY29" fmla="*/ 5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369 w 10000"/>
                <a:gd name="connsiteY24" fmla="*/ 947 h 10056"/>
                <a:gd name="connsiteX25" fmla="*/ 3666 w 10000"/>
                <a:gd name="connsiteY25" fmla="*/ 1046 h 10056"/>
                <a:gd name="connsiteX26" fmla="*/ 3088 w 10000"/>
                <a:gd name="connsiteY26" fmla="*/ 475 h 10056"/>
                <a:gd name="connsiteX27" fmla="*/ 3215 w 10000"/>
                <a:gd name="connsiteY27" fmla="*/ 66 h 10056"/>
                <a:gd name="connsiteX28" fmla="*/ 2440 w 10000"/>
                <a:gd name="connsiteY28" fmla="*/ 12 h 10056"/>
                <a:gd name="connsiteX29" fmla="*/ 2038 w 10000"/>
                <a:gd name="connsiteY29" fmla="*/ 5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369 w 10000"/>
                <a:gd name="connsiteY24" fmla="*/ 947 h 10056"/>
                <a:gd name="connsiteX25" fmla="*/ 3252 w 10000"/>
                <a:gd name="connsiteY25" fmla="*/ 693 h 10056"/>
                <a:gd name="connsiteX26" fmla="*/ 3088 w 10000"/>
                <a:gd name="connsiteY26" fmla="*/ 475 h 10056"/>
                <a:gd name="connsiteX27" fmla="*/ 3215 w 10000"/>
                <a:gd name="connsiteY27" fmla="*/ 66 h 10056"/>
                <a:gd name="connsiteX28" fmla="*/ 2440 w 10000"/>
                <a:gd name="connsiteY28" fmla="*/ 12 h 10056"/>
                <a:gd name="connsiteX29" fmla="*/ 2038 w 10000"/>
                <a:gd name="connsiteY29" fmla="*/ 5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369 w 10000"/>
                <a:gd name="connsiteY24" fmla="*/ 947 h 10056"/>
                <a:gd name="connsiteX25" fmla="*/ 3252 w 10000"/>
                <a:gd name="connsiteY25" fmla="*/ 693 h 10056"/>
                <a:gd name="connsiteX26" fmla="*/ 3301 w 10000"/>
                <a:gd name="connsiteY26" fmla="*/ 433 h 10056"/>
                <a:gd name="connsiteX27" fmla="*/ 3215 w 10000"/>
                <a:gd name="connsiteY27" fmla="*/ 66 h 10056"/>
                <a:gd name="connsiteX28" fmla="*/ 2440 w 10000"/>
                <a:gd name="connsiteY28" fmla="*/ 12 h 10056"/>
                <a:gd name="connsiteX29" fmla="*/ 2038 w 10000"/>
                <a:gd name="connsiteY29" fmla="*/ 5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45 h 10061"/>
                <a:gd name="connsiteX1" fmla="*/ 6551 w 10000"/>
                <a:gd name="connsiteY1" fmla="*/ 8142 h 10061"/>
                <a:gd name="connsiteX2" fmla="*/ 6411 w 10000"/>
                <a:gd name="connsiteY2" fmla="*/ 8045 h 10061"/>
                <a:gd name="connsiteX3" fmla="*/ 5679 w 10000"/>
                <a:gd name="connsiteY3" fmla="*/ 7593 h 10061"/>
                <a:gd name="connsiteX4" fmla="*/ 4983 w 10000"/>
                <a:gd name="connsiteY4" fmla="*/ 7077 h 10061"/>
                <a:gd name="connsiteX5" fmla="*/ 4355 w 10000"/>
                <a:gd name="connsiteY5" fmla="*/ 6577 h 10061"/>
                <a:gd name="connsiteX6" fmla="*/ 3798 w 10000"/>
                <a:gd name="connsiteY6" fmla="*/ 6013 h 10061"/>
                <a:gd name="connsiteX7" fmla="*/ 3519 w 10000"/>
                <a:gd name="connsiteY7" fmla="*/ 5722 h 10061"/>
                <a:gd name="connsiteX8" fmla="*/ 2822 w 10000"/>
                <a:gd name="connsiteY8" fmla="*/ 4964 h 10061"/>
                <a:gd name="connsiteX9" fmla="*/ 2160 w 10000"/>
                <a:gd name="connsiteY9" fmla="*/ 4142 h 10061"/>
                <a:gd name="connsiteX10" fmla="*/ 1533 w 10000"/>
                <a:gd name="connsiteY10" fmla="*/ 3335 h 10061"/>
                <a:gd name="connsiteX11" fmla="*/ 1324 w 10000"/>
                <a:gd name="connsiteY11" fmla="*/ 2980 h 10061"/>
                <a:gd name="connsiteX12" fmla="*/ 1185 w 10000"/>
                <a:gd name="connsiteY12" fmla="*/ 2577 h 10061"/>
                <a:gd name="connsiteX13" fmla="*/ 1045 w 10000"/>
                <a:gd name="connsiteY13" fmla="*/ 2174 h 10061"/>
                <a:gd name="connsiteX14" fmla="*/ 976 w 10000"/>
                <a:gd name="connsiteY14" fmla="*/ 1819 h 10061"/>
                <a:gd name="connsiteX15" fmla="*/ 976 w 10000"/>
                <a:gd name="connsiteY15" fmla="*/ 1577 h 10061"/>
                <a:gd name="connsiteX16" fmla="*/ 1045 w 10000"/>
                <a:gd name="connsiteY16" fmla="*/ 1367 h 10061"/>
                <a:gd name="connsiteX17" fmla="*/ 1115 w 10000"/>
                <a:gd name="connsiteY17" fmla="*/ 1174 h 10061"/>
                <a:gd name="connsiteX18" fmla="*/ 1324 w 10000"/>
                <a:gd name="connsiteY18" fmla="*/ 964 h 10061"/>
                <a:gd name="connsiteX19" fmla="*/ 1603 w 10000"/>
                <a:gd name="connsiteY19" fmla="*/ 771 h 10061"/>
                <a:gd name="connsiteX20" fmla="*/ 1882 w 10000"/>
                <a:gd name="connsiteY20" fmla="*/ 706 h 10061"/>
                <a:gd name="connsiteX21" fmla="*/ 2091 w 10000"/>
                <a:gd name="connsiteY21" fmla="*/ 706 h 10061"/>
                <a:gd name="connsiteX22" fmla="*/ 2474 w 10000"/>
                <a:gd name="connsiteY22" fmla="*/ 771 h 10061"/>
                <a:gd name="connsiteX23" fmla="*/ 2822 w 10000"/>
                <a:gd name="connsiteY23" fmla="*/ 819 h 10061"/>
                <a:gd name="connsiteX24" fmla="*/ 3369 w 10000"/>
                <a:gd name="connsiteY24" fmla="*/ 952 h 10061"/>
                <a:gd name="connsiteX25" fmla="*/ 3252 w 10000"/>
                <a:gd name="connsiteY25" fmla="*/ 698 h 10061"/>
                <a:gd name="connsiteX26" fmla="*/ 3301 w 10000"/>
                <a:gd name="connsiteY26" fmla="*/ 438 h 10061"/>
                <a:gd name="connsiteX27" fmla="*/ 3749 w 10000"/>
                <a:gd name="connsiteY27" fmla="*/ 0 h 10061"/>
                <a:gd name="connsiteX28" fmla="*/ 2440 w 10000"/>
                <a:gd name="connsiteY28" fmla="*/ 17 h 10061"/>
                <a:gd name="connsiteX29" fmla="*/ 2038 w 10000"/>
                <a:gd name="connsiteY29" fmla="*/ 10 h 10061"/>
                <a:gd name="connsiteX30" fmla="*/ 1516 w 10000"/>
                <a:gd name="connsiteY30" fmla="*/ 5 h 10061"/>
                <a:gd name="connsiteX31" fmla="*/ 1115 w 10000"/>
                <a:gd name="connsiteY31" fmla="*/ 61 h 10061"/>
                <a:gd name="connsiteX32" fmla="*/ 836 w 10000"/>
                <a:gd name="connsiteY32" fmla="*/ 109 h 10061"/>
                <a:gd name="connsiteX33" fmla="*/ 557 w 10000"/>
                <a:gd name="connsiteY33" fmla="*/ 206 h 10061"/>
                <a:gd name="connsiteX34" fmla="*/ 348 w 10000"/>
                <a:gd name="connsiteY34" fmla="*/ 367 h 10061"/>
                <a:gd name="connsiteX35" fmla="*/ 209 w 10000"/>
                <a:gd name="connsiteY35" fmla="*/ 513 h 10061"/>
                <a:gd name="connsiteX36" fmla="*/ 70 w 10000"/>
                <a:gd name="connsiteY36" fmla="*/ 658 h 10061"/>
                <a:gd name="connsiteX37" fmla="*/ 0 w 10000"/>
                <a:gd name="connsiteY37" fmla="*/ 964 h 10061"/>
                <a:gd name="connsiteX38" fmla="*/ 0 w 10000"/>
                <a:gd name="connsiteY38" fmla="*/ 1319 h 10061"/>
                <a:gd name="connsiteX39" fmla="*/ 139 w 10000"/>
                <a:gd name="connsiteY39" fmla="*/ 1722 h 10061"/>
                <a:gd name="connsiteX40" fmla="*/ 209 w 10000"/>
                <a:gd name="connsiteY40" fmla="*/ 2029 h 10061"/>
                <a:gd name="connsiteX41" fmla="*/ 557 w 10000"/>
                <a:gd name="connsiteY41" fmla="*/ 2642 h 10061"/>
                <a:gd name="connsiteX42" fmla="*/ 976 w 10000"/>
                <a:gd name="connsiteY42" fmla="*/ 3287 h 10061"/>
                <a:gd name="connsiteX43" fmla="*/ 1463 w 10000"/>
                <a:gd name="connsiteY43" fmla="*/ 3900 h 10061"/>
                <a:gd name="connsiteX44" fmla="*/ 1951 w 10000"/>
                <a:gd name="connsiteY44" fmla="*/ 4496 h 10061"/>
                <a:gd name="connsiteX45" fmla="*/ 2544 w 10000"/>
                <a:gd name="connsiteY45" fmla="*/ 5061 h 10061"/>
                <a:gd name="connsiteX46" fmla="*/ 3171 w 10000"/>
                <a:gd name="connsiteY46" fmla="*/ 5609 h 10061"/>
                <a:gd name="connsiteX47" fmla="*/ 3937 w 10000"/>
                <a:gd name="connsiteY47" fmla="*/ 6319 h 10061"/>
                <a:gd name="connsiteX48" fmla="*/ 4704 w 10000"/>
                <a:gd name="connsiteY48" fmla="*/ 6980 h 10061"/>
                <a:gd name="connsiteX49" fmla="*/ 5192 w 10000"/>
                <a:gd name="connsiteY49" fmla="*/ 7384 h 10061"/>
                <a:gd name="connsiteX50" fmla="*/ 6132 w 10000"/>
                <a:gd name="connsiteY50" fmla="*/ 7932 h 10061"/>
                <a:gd name="connsiteX51" fmla="*/ 7038 w 10000"/>
                <a:gd name="connsiteY51" fmla="*/ 8448 h 10061"/>
                <a:gd name="connsiteX52" fmla="*/ 7875 w 10000"/>
                <a:gd name="connsiteY52" fmla="*/ 8948 h 10061"/>
                <a:gd name="connsiteX53" fmla="*/ 8850 w 10000"/>
                <a:gd name="connsiteY53" fmla="*/ 9448 h 10061"/>
                <a:gd name="connsiteX54" fmla="*/ 9721 w 10000"/>
                <a:gd name="connsiteY54" fmla="*/ 9916 h 10061"/>
                <a:gd name="connsiteX55" fmla="*/ 10000 w 10000"/>
                <a:gd name="connsiteY55" fmla="*/ 10061 h 10061"/>
                <a:gd name="connsiteX56" fmla="*/ 9199 w 10000"/>
                <a:gd name="connsiteY56" fmla="*/ 9658 h 10061"/>
                <a:gd name="connsiteX57" fmla="*/ 8084 w 10000"/>
                <a:gd name="connsiteY57" fmla="*/ 9045 h 10061"/>
                <a:gd name="connsiteX0" fmla="*/ 8084 w 10000"/>
                <a:gd name="connsiteY0" fmla="*/ 9045 h 10061"/>
                <a:gd name="connsiteX1" fmla="*/ 6551 w 10000"/>
                <a:gd name="connsiteY1" fmla="*/ 8142 h 10061"/>
                <a:gd name="connsiteX2" fmla="*/ 6411 w 10000"/>
                <a:gd name="connsiteY2" fmla="*/ 8045 h 10061"/>
                <a:gd name="connsiteX3" fmla="*/ 5679 w 10000"/>
                <a:gd name="connsiteY3" fmla="*/ 7593 h 10061"/>
                <a:gd name="connsiteX4" fmla="*/ 4983 w 10000"/>
                <a:gd name="connsiteY4" fmla="*/ 7077 h 10061"/>
                <a:gd name="connsiteX5" fmla="*/ 4355 w 10000"/>
                <a:gd name="connsiteY5" fmla="*/ 6577 h 10061"/>
                <a:gd name="connsiteX6" fmla="*/ 3798 w 10000"/>
                <a:gd name="connsiteY6" fmla="*/ 6013 h 10061"/>
                <a:gd name="connsiteX7" fmla="*/ 3519 w 10000"/>
                <a:gd name="connsiteY7" fmla="*/ 5722 h 10061"/>
                <a:gd name="connsiteX8" fmla="*/ 2822 w 10000"/>
                <a:gd name="connsiteY8" fmla="*/ 4964 h 10061"/>
                <a:gd name="connsiteX9" fmla="*/ 2160 w 10000"/>
                <a:gd name="connsiteY9" fmla="*/ 4142 h 10061"/>
                <a:gd name="connsiteX10" fmla="*/ 1533 w 10000"/>
                <a:gd name="connsiteY10" fmla="*/ 3335 h 10061"/>
                <a:gd name="connsiteX11" fmla="*/ 1324 w 10000"/>
                <a:gd name="connsiteY11" fmla="*/ 2980 h 10061"/>
                <a:gd name="connsiteX12" fmla="*/ 1185 w 10000"/>
                <a:gd name="connsiteY12" fmla="*/ 2577 h 10061"/>
                <a:gd name="connsiteX13" fmla="*/ 1045 w 10000"/>
                <a:gd name="connsiteY13" fmla="*/ 2174 h 10061"/>
                <a:gd name="connsiteX14" fmla="*/ 976 w 10000"/>
                <a:gd name="connsiteY14" fmla="*/ 1819 h 10061"/>
                <a:gd name="connsiteX15" fmla="*/ 976 w 10000"/>
                <a:gd name="connsiteY15" fmla="*/ 1577 h 10061"/>
                <a:gd name="connsiteX16" fmla="*/ 1045 w 10000"/>
                <a:gd name="connsiteY16" fmla="*/ 1367 h 10061"/>
                <a:gd name="connsiteX17" fmla="*/ 1115 w 10000"/>
                <a:gd name="connsiteY17" fmla="*/ 1174 h 10061"/>
                <a:gd name="connsiteX18" fmla="*/ 1324 w 10000"/>
                <a:gd name="connsiteY18" fmla="*/ 964 h 10061"/>
                <a:gd name="connsiteX19" fmla="*/ 1603 w 10000"/>
                <a:gd name="connsiteY19" fmla="*/ 771 h 10061"/>
                <a:gd name="connsiteX20" fmla="*/ 1882 w 10000"/>
                <a:gd name="connsiteY20" fmla="*/ 706 h 10061"/>
                <a:gd name="connsiteX21" fmla="*/ 2091 w 10000"/>
                <a:gd name="connsiteY21" fmla="*/ 706 h 10061"/>
                <a:gd name="connsiteX22" fmla="*/ 2474 w 10000"/>
                <a:gd name="connsiteY22" fmla="*/ 771 h 10061"/>
                <a:gd name="connsiteX23" fmla="*/ 2822 w 10000"/>
                <a:gd name="connsiteY23" fmla="*/ 819 h 10061"/>
                <a:gd name="connsiteX24" fmla="*/ 3369 w 10000"/>
                <a:gd name="connsiteY24" fmla="*/ 952 h 10061"/>
                <a:gd name="connsiteX25" fmla="*/ 3252 w 10000"/>
                <a:gd name="connsiteY25" fmla="*/ 698 h 10061"/>
                <a:gd name="connsiteX26" fmla="*/ 3301 w 10000"/>
                <a:gd name="connsiteY26" fmla="*/ 438 h 10061"/>
                <a:gd name="connsiteX27" fmla="*/ 3749 w 10000"/>
                <a:gd name="connsiteY27" fmla="*/ 0 h 10061"/>
                <a:gd name="connsiteX28" fmla="*/ 2440 w 10000"/>
                <a:gd name="connsiteY28" fmla="*/ 17 h 10061"/>
                <a:gd name="connsiteX29" fmla="*/ 2038 w 10000"/>
                <a:gd name="connsiteY29" fmla="*/ 10 h 10061"/>
                <a:gd name="connsiteX30" fmla="*/ 1516 w 10000"/>
                <a:gd name="connsiteY30" fmla="*/ 5 h 10061"/>
                <a:gd name="connsiteX31" fmla="*/ 1115 w 10000"/>
                <a:gd name="connsiteY31" fmla="*/ 61 h 10061"/>
                <a:gd name="connsiteX32" fmla="*/ 836 w 10000"/>
                <a:gd name="connsiteY32" fmla="*/ 109 h 10061"/>
                <a:gd name="connsiteX33" fmla="*/ 557 w 10000"/>
                <a:gd name="connsiteY33" fmla="*/ 206 h 10061"/>
                <a:gd name="connsiteX34" fmla="*/ 348 w 10000"/>
                <a:gd name="connsiteY34" fmla="*/ 367 h 10061"/>
                <a:gd name="connsiteX35" fmla="*/ 209 w 10000"/>
                <a:gd name="connsiteY35" fmla="*/ 513 h 10061"/>
                <a:gd name="connsiteX36" fmla="*/ 70 w 10000"/>
                <a:gd name="connsiteY36" fmla="*/ 658 h 10061"/>
                <a:gd name="connsiteX37" fmla="*/ 0 w 10000"/>
                <a:gd name="connsiteY37" fmla="*/ 964 h 10061"/>
                <a:gd name="connsiteX38" fmla="*/ 0 w 10000"/>
                <a:gd name="connsiteY38" fmla="*/ 1319 h 10061"/>
                <a:gd name="connsiteX39" fmla="*/ 139 w 10000"/>
                <a:gd name="connsiteY39" fmla="*/ 1722 h 10061"/>
                <a:gd name="connsiteX40" fmla="*/ 209 w 10000"/>
                <a:gd name="connsiteY40" fmla="*/ 2029 h 10061"/>
                <a:gd name="connsiteX41" fmla="*/ 557 w 10000"/>
                <a:gd name="connsiteY41" fmla="*/ 2642 h 10061"/>
                <a:gd name="connsiteX42" fmla="*/ 976 w 10000"/>
                <a:gd name="connsiteY42" fmla="*/ 3287 h 10061"/>
                <a:gd name="connsiteX43" fmla="*/ 1463 w 10000"/>
                <a:gd name="connsiteY43" fmla="*/ 3900 h 10061"/>
                <a:gd name="connsiteX44" fmla="*/ 1951 w 10000"/>
                <a:gd name="connsiteY44" fmla="*/ 4496 h 10061"/>
                <a:gd name="connsiteX45" fmla="*/ 2544 w 10000"/>
                <a:gd name="connsiteY45" fmla="*/ 5061 h 10061"/>
                <a:gd name="connsiteX46" fmla="*/ 3171 w 10000"/>
                <a:gd name="connsiteY46" fmla="*/ 5609 h 10061"/>
                <a:gd name="connsiteX47" fmla="*/ 3937 w 10000"/>
                <a:gd name="connsiteY47" fmla="*/ 6319 h 10061"/>
                <a:gd name="connsiteX48" fmla="*/ 4704 w 10000"/>
                <a:gd name="connsiteY48" fmla="*/ 6980 h 10061"/>
                <a:gd name="connsiteX49" fmla="*/ 5192 w 10000"/>
                <a:gd name="connsiteY49" fmla="*/ 7384 h 10061"/>
                <a:gd name="connsiteX50" fmla="*/ 6132 w 10000"/>
                <a:gd name="connsiteY50" fmla="*/ 7932 h 10061"/>
                <a:gd name="connsiteX51" fmla="*/ 7038 w 10000"/>
                <a:gd name="connsiteY51" fmla="*/ 8448 h 10061"/>
                <a:gd name="connsiteX52" fmla="*/ 7875 w 10000"/>
                <a:gd name="connsiteY52" fmla="*/ 8948 h 10061"/>
                <a:gd name="connsiteX53" fmla="*/ 8850 w 10000"/>
                <a:gd name="connsiteY53" fmla="*/ 9448 h 10061"/>
                <a:gd name="connsiteX54" fmla="*/ 9721 w 10000"/>
                <a:gd name="connsiteY54" fmla="*/ 9916 h 10061"/>
                <a:gd name="connsiteX55" fmla="*/ 10000 w 10000"/>
                <a:gd name="connsiteY55" fmla="*/ 10061 h 10061"/>
                <a:gd name="connsiteX56" fmla="*/ 9199 w 10000"/>
                <a:gd name="connsiteY56" fmla="*/ 9658 h 10061"/>
                <a:gd name="connsiteX57" fmla="*/ 8084 w 10000"/>
                <a:gd name="connsiteY57" fmla="*/ 9045 h 10061"/>
                <a:gd name="connsiteX0" fmla="*/ 8084 w 10000"/>
                <a:gd name="connsiteY0" fmla="*/ 9040 h 10056"/>
                <a:gd name="connsiteX1" fmla="*/ 6551 w 10000"/>
                <a:gd name="connsiteY1" fmla="*/ 8137 h 10056"/>
                <a:gd name="connsiteX2" fmla="*/ 6411 w 10000"/>
                <a:gd name="connsiteY2" fmla="*/ 8040 h 10056"/>
                <a:gd name="connsiteX3" fmla="*/ 5679 w 10000"/>
                <a:gd name="connsiteY3" fmla="*/ 7588 h 10056"/>
                <a:gd name="connsiteX4" fmla="*/ 4983 w 10000"/>
                <a:gd name="connsiteY4" fmla="*/ 7072 h 10056"/>
                <a:gd name="connsiteX5" fmla="*/ 4355 w 10000"/>
                <a:gd name="connsiteY5" fmla="*/ 6572 h 10056"/>
                <a:gd name="connsiteX6" fmla="*/ 3798 w 10000"/>
                <a:gd name="connsiteY6" fmla="*/ 6008 h 10056"/>
                <a:gd name="connsiteX7" fmla="*/ 3519 w 10000"/>
                <a:gd name="connsiteY7" fmla="*/ 5717 h 10056"/>
                <a:gd name="connsiteX8" fmla="*/ 2822 w 10000"/>
                <a:gd name="connsiteY8" fmla="*/ 4959 h 10056"/>
                <a:gd name="connsiteX9" fmla="*/ 2160 w 10000"/>
                <a:gd name="connsiteY9" fmla="*/ 4137 h 10056"/>
                <a:gd name="connsiteX10" fmla="*/ 1533 w 10000"/>
                <a:gd name="connsiteY10" fmla="*/ 3330 h 10056"/>
                <a:gd name="connsiteX11" fmla="*/ 1324 w 10000"/>
                <a:gd name="connsiteY11" fmla="*/ 2975 h 10056"/>
                <a:gd name="connsiteX12" fmla="*/ 1185 w 10000"/>
                <a:gd name="connsiteY12" fmla="*/ 2572 h 10056"/>
                <a:gd name="connsiteX13" fmla="*/ 1045 w 10000"/>
                <a:gd name="connsiteY13" fmla="*/ 2169 h 10056"/>
                <a:gd name="connsiteX14" fmla="*/ 976 w 10000"/>
                <a:gd name="connsiteY14" fmla="*/ 1814 h 10056"/>
                <a:gd name="connsiteX15" fmla="*/ 976 w 10000"/>
                <a:gd name="connsiteY15" fmla="*/ 1572 h 10056"/>
                <a:gd name="connsiteX16" fmla="*/ 1045 w 10000"/>
                <a:gd name="connsiteY16" fmla="*/ 1362 h 10056"/>
                <a:gd name="connsiteX17" fmla="*/ 1115 w 10000"/>
                <a:gd name="connsiteY17" fmla="*/ 1169 h 10056"/>
                <a:gd name="connsiteX18" fmla="*/ 1324 w 10000"/>
                <a:gd name="connsiteY18" fmla="*/ 959 h 10056"/>
                <a:gd name="connsiteX19" fmla="*/ 1603 w 10000"/>
                <a:gd name="connsiteY19" fmla="*/ 766 h 10056"/>
                <a:gd name="connsiteX20" fmla="*/ 1882 w 10000"/>
                <a:gd name="connsiteY20" fmla="*/ 701 h 10056"/>
                <a:gd name="connsiteX21" fmla="*/ 2091 w 10000"/>
                <a:gd name="connsiteY21" fmla="*/ 701 h 10056"/>
                <a:gd name="connsiteX22" fmla="*/ 2474 w 10000"/>
                <a:gd name="connsiteY22" fmla="*/ 766 h 10056"/>
                <a:gd name="connsiteX23" fmla="*/ 2822 w 10000"/>
                <a:gd name="connsiteY23" fmla="*/ 814 h 10056"/>
                <a:gd name="connsiteX24" fmla="*/ 3369 w 10000"/>
                <a:gd name="connsiteY24" fmla="*/ 947 h 10056"/>
                <a:gd name="connsiteX25" fmla="*/ 3252 w 10000"/>
                <a:gd name="connsiteY25" fmla="*/ 693 h 10056"/>
                <a:gd name="connsiteX26" fmla="*/ 3301 w 10000"/>
                <a:gd name="connsiteY26" fmla="*/ 433 h 10056"/>
                <a:gd name="connsiteX27" fmla="*/ 3829 w 10000"/>
                <a:gd name="connsiteY27" fmla="*/ 9 h 10056"/>
                <a:gd name="connsiteX28" fmla="*/ 2440 w 10000"/>
                <a:gd name="connsiteY28" fmla="*/ 12 h 10056"/>
                <a:gd name="connsiteX29" fmla="*/ 2038 w 10000"/>
                <a:gd name="connsiteY29" fmla="*/ 5 h 10056"/>
                <a:gd name="connsiteX30" fmla="*/ 1516 w 10000"/>
                <a:gd name="connsiteY30" fmla="*/ 0 h 10056"/>
                <a:gd name="connsiteX31" fmla="*/ 1115 w 10000"/>
                <a:gd name="connsiteY31" fmla="*/ 56 h 10056"/>
                <a:gd name="connsiteX32" fmla="*/ 836 w 10000"/>
                <a:gd name="connsiteY32" fmla="*/ 104 h 10056"/>
                <a:gd name="connsiteX33" fmla="*/ 557 w 10000"/>
                <a:gd name="connsiteY33" fmla="*/ 201 h 10056"/>
                <a:gd name="connsiteX34" fmla="*/ 348 w 10000"/>
                <a:gd name="connsiteY34" fmla="*/ 362 h 10056"/>
                <a:gd name="connsiteX35" fmla="*/ 209 w 10000"/>
                <a:gd name="connsiteY35" fmla="*/ 508 h 10056"/>
                <a:gd name="connsiteX36" fmla="*/ 70 w 10000"/>
                <a:gd name="connsiteY36" fmla="*/ 653 h 10056"/>
                <a:gd name="connsiteX37" fmla="*/ 0 w 10000"/>
                <a:gd name="connsiteY37" fmla="*/ 959 h 10056"/>
                <a:gd name="connsiteX38" fmla="*/ 0 w 10000"/>
                <a:gd name="connsiteY38" fmla="*/ 1314 h 10056"/>
                <a:gd name="connsiteX39" fmla="*/ 139 w 10000"/>
                <a:gd name="connsiteY39" fmla="*/ 1717 h 10056"/>
                <a:gd name="connsiteX40" fmla="*/ 209 w 10000"/>
                <a:gd name="connsiteY40" fmla="*/ 2024 h 10056"/>
                <a:gd name="connsiteX41" fmla="*/ 557 w 10000"/>
                <a:gd name="connsiteY41" fmla="*/ 2637 h 10056"/>
                <a:gd name="connsiteX42" fmla="*/ 976 w 10000"/>
                <a:gd name="connsiteY42" fmla="*/ 3282 h 10056"/>
                <a:gd name="connsiteX43" fmla="*/ 1463 w 10000"/>
                <a:gd name="connsiteY43" fmla="*/ 3895 h 10056"/>
                <a:gd name="connsiteX44" fmla="*/ 1951 w 10000"/>
                <a:gd name="connsiteY44" fmla="*/ 4491 h 10056"/>
                <a:gd name="connsiteX45" fmla="*/ 2544 w 10000"/>
                <a:gd name="connsiteY45" fmla="*/ 5056 h 10056"/>
                <a:gd name="connsiteX46" fmla="*/ 3171 w 10000"/>
                <a:gd name="connsiteY46" fmla="*/ 5604 h 10056"/>
                <a:gd name="connsiteX47" fmla="*/ 3937 w 10000"/>
                <a:gd name="connsiteY47" fmla="*/ 6314 h 10056"/>
                <a:gd name="connsiteX48" fmla="*/ 4704 w 10000"/>
                <a:gd name="connsiteY48" fmla="*/ 6975 h 10056"/>
                <a:gd name="connsiteX49" fmla="*/ 5192 w 10000"/>
                <a:gd name="connsiteY49" fmla="*/ 7379 h 10056"/>
                <a:gd name="connsiteX50" fmla="*/ 6132 w 10000"/>
                <a:gd name="connsiteY50" fmla="*/ 7927 h 10056"/>
                <a:gd name="connsiteX51" fmla="*/ 7038 w 10000"/>
                <a:gd name="connsiteY51" fmla="*/ 8443 h 10056"/>
                <a:gd name="connsiteX52" fmla="*/ 7875 w 10000"/>
                <a:gd name="connsiteY52" fmla="*/ 8943 h 10056"/>
                <a:gd name="connsiteX53" fmla="*/ 8850 w 10000"/>
                <a:gd name="connsiteY53" fmla="*/ 9443 h 10056"/>
                <a:gd name="connsiteX54" fmla="*/ 9721 w 10000"/>
                <a:gd name="connsiteY54" fmla="*/ 9911 h 10056"/>
                <a:gd name="connsiteX55" fmla="*/ 10000 w 10000"/>
                <a:gd name="connsiteY55" fmla="*/ 10056 h 10056"/>
                <a:gd name="connsiteX56" fmla="*/ 9199 w 10000"/>
                <a:gd name="connsiteY56" fmla="*/ 9653 h 10056"/>
                <a:gd name="connsiteX57" fmla="*/ 8084 w 10000"/>
                <a:gd name="connsiteY57" fmla="*/ 9040 h 10056"/>
                <a:gd name="connsiteX0" fmla="*/ 8084 w 10000"/>
                <a:gd name="connsiteY0" fmla="*/ 9056 h 10072"/>
                <a:gd name="connsiteX1" fmla="*/ 6551 w 10000"/>
                <a:gd name="connsiteY1" fmla="*/ 8153 h 10072"/>
                <a:gd name="connsiteX2" fmla="*/ 6411 w 10000"/>
                <a:gd name="connsiteY2" fmla="*/ 8056 h 10072"/>
                <a:gd name="connsiteX3" fmla="*/ 5679 w 10000"/>
                <a:gd name="connsiteY3" fmla="*/ 7604 h 10072"/>
                <a:gd name="connsiteX4" fmla="*/ 4983 w 10000"/>
                <a:gd name="connsiteY4" fmla="*/ 7088 h 10072"/>
                <a:gd name="connsiteX5" fmla="*/ 4355 w 10000"/>
                <a:gd name="connsiteY5" fmla="*/ 6588 h 10072"/>
                <a:gd name="connsiteX6" fmla="*/ 3798 w 10000"/>
                <a:gd name="connsiteY6" fmla="*/ 6024 h 10072"/>
                <a:gd name="connsiteX7" fmla="*/ 3519 w 10000"/>
                <a:gd name="connsiteY7" fmla="*/ 5733 h 10072"/>
                <a:gd name="connsiteX8" fmla="*/ 2822 w 10000"/>
                <a:gd name="connsiteY8" fmla="*/ 4975 h 10072"/>
                <a:gd name="connsiteX9" fmla="*/ 2160 w 10000"/>
                <a:gd name="connsiteY9" fmla="*/ 4153 h 10072"/>
                <a:gd name="connsiteX10" fmla="*/ 1533 w 10000"/>
                <a:gd name="connsiteY10" fmla="*/ 3346 h 10072"/>
                <a:gd name="connsiteX11" fmla="*/ 1324 w 10000"/>
                <a:gd name="connsiteY11" fmla="*/ 2991 h 10072"/>
                <a:gd name="connsiteX12" fmla="*/ 1185 w 10000"/>
                <a:gd name="connsiteY12" fmla="*/ 2588 h 10072"/>
                <a:gd name="connsiteX13" fmla="*/ 1045 w 10000"/>
                <a:gd name="connsiteY13" fmla="*/ 2185 h 10072"/>
                <a:gd name="connsiteX14" fmla="*/ 976 w 10000"/>
                <a:gd name="connsiteY14" fmla="*/ 1830 h 10072"/>
                <a:gd name="connsiteX15" fmla="*/ 976 w 10000"/>
                <a:gd name="connsiteY15" fmla="*/ 1588 h 10072"/>
                <a:gd name="connsiteX16" fmla="*/ 1045 w 10000"/>
                <a:gd name="connsiteY16" fmla="*/ 1378 h 10072"/>
                <a:gd name="connsiteX17" fmla="*/ 1115 w 10000"/>
                <a:gd name="connsiteY17" fmla="*/ 1185 h 10072"/>
                <a:gd name="connsiteX18" fmla="*/ 1324 w 10000"/>
                <a:gd name="connsiteY18" fmla="*/ 975 h 10072"/>
                <a:gd name="connsiteX19" fmla="*/ 1603 w 10000"/>
                <a:gd name="connsiteY19" fmla="*/ 782 h 10072"/>
                <a:gd name="connsiteX20" fmla="*/ 1882 w 10000"/>
                <a:gd name="connsiteY20" fmla="*/ 717 h 10072"/>
                <a:gd name="connsiteX21" fmla="*/ 2091 w 10000"/>
                <a:gd name="connsiteY21" fmla="*/ 717 h 10072"/>
                <a:gd name="connsiteX22" fmla="*/ 2474 w 10000"/>
                <a:gd name="connsiteY22" fmla="*/ 782 h 10072"/>
                <a:gd name="connsiteX23" fmla="*/ 2822 w 10000"/>
                <a:gd name="connsiteY23" fmla="*/ 830 h 10072"/>
                <a:gd name="connsiteX24" fmla="*/ 3369 w 10000"/>
                <a:gd name="connsiteY24" fmla="*/ 963 h 10072"/>
                <a:gd name="connsiteX25" fmla="*/ 3252 w 10000"/>
                <a:gd name="connsiteY25" fmla="*/ 709 h 10072"/>
                <a:gd name="connsiteX26" fmla="*/ 3301 w 10000"/>
                <a:gd name="connsiteY26" fmla="*/ 449 h 10072"/>
                <a:gd name="connsiteX27" fmla="*/ 3829 w 10000"/>
                <a:gd name="connsiteY27" fmla="*/ 25 h 10072"/>
                <a:gd name="connsiteX28" fmla="*/ 2707 w 10000"/>
                <a:gd name="connsiteY28" fmla="*/ 0 h 10072"/>
                <a:gd name="connsiteX29" fmla="*/ 2038 w 10000"/>
                <a:gd name="connsiteY29" fmla="*/ 21 h 10072"/>
                <a:gd name="connsiteX30" fmla="*/ 1516 w 10000"/>
                <a:gd name="connsiteY30" fmla="*/ 16 h 10072"/>
                <a:gd name="connsiteX31" fmla="*/ 1115 w 10000"/>
                <a:gd name="connsiteY31" fmla="*/ 72 h 10072"/>
                <a:gd name="connsiteX32" fmla="*/ 836 w 10000"/>
                <a:gd name="connsiteY32" fmla="*/ 120 h 10072"/>
                <a:gd name="connsiteX33" fmla="*/ 557 w 10000"/>
                <a:gd name="connsiteY33" fmla="*/ 217 h 10072"/>
                <a:gd name="connsiteX34" fmla="*/ 348 w 10000"/>
                <a:gd name="connsiteY34" fmla="*/ 378 h 10072"/>
                <a:gd name="connsiteX35" fmla="*/ 209 w 10000"/>
                <a:gd name="connsiteY35" fmla="*/ 524 h 10072"/>
                <a:gd name="connsiteX36" fmla="*/ 70 w 10000"/>
                <a:gd name="connsiteY36" fmla="*/ 669 h 10072"/>
                <a:gd name="connsiteX37" fmla="*/ 0 w 10000"/>
                <a:gd name="connsiteY37" fmla="*/ 975 h 10072"/>
                <a:gd name="connsiteX38" fmla="*/ 0 w 10000"/>
                <a:gd name="connsiteY38" fmla="*/ 1330 h 10072"/>
                <a:gd name="connsiteX39" fmla="*/ 139 w 10000"/>
                <a:gd name="connsiteY39" fmla="*/ 1733 h 10072"/>
                <a:gd name="connsiteX40" fmla="*/ 209 w 10000"/>
                <a:gd name="connsiteY40" fmla="*/ 2040 h 10072"/>
                <a:gd name="connsiteX41" fmla="*/ 557 w 10000"/>
                <a:gd name="connsiteY41" fmla="*/ 2653 h 10072"/>
                <a:gd name="connsiteX42" fmla="*/ 976 w 10000"/>
                <a:gd name="connsiteY42" fmla="*/ 3298 h 10072"/>
                <a:gd name="connsiteX43" fmla="*/ 1463 w 10000"/>
                <a:gd name="connsiteY43" fmla="*/ 3911 h 10072"/>
                <a:gd name="connsiteX44" fmla="*/ 1951 w 10000"/>
                <a:gd name="connsiteY44" fmla="*/ 4507 h 10072"/>
                <a:gd name="connsiteX45" fmla="*/ 2544 w 10000"/>
                <a:gd name="connsiteY45" fmla="*/ 5072 h 10072"/>
                <a:gd name="connsiteX46" fmla="*/ 3171 w 10000"/>
                <a:gd name="connsiteY46" fmla="*/ 5620 h 10072"/>
                <a:gd name="connsiteX47" fmla="*/ 3937 w 10000"/>
                <a:gd name="connsiteY47" fmla="*/ 6330 h 10072"/>
                <a:gd name="connsiteX48" fmla="*/ 4704 w 10000"/>
                <a:gd name="connsiteY48" fmla="*/ 6991 h 10072"/>
                <a:gd name="connsiteX49" fmla="*/ 5192 w 10000"/>
                <a:gd name="connsiteY49" fmla="*/ 7395 h 10072"/>
                <a:gd name="connsiteX50" fmla="*/ 6132 w 10000"/>
                <a:gd name="connsiteY50" fmla="*/ 7943 h 10072"/>
                <a:gd name="connsiteX51" fmla="*/ 7038 w 10000"/>
                <a:gd name="connsiteY51" fmla="*/ 8459 h 10072"/>
                <a:gd name="connsiteX52" fmla="*/ 7875 w 10000"/>
                <a:gd name="connsiteY52" fmla="*/ 8959 h 10072"/>
                <a:gd name="connsiteX53" fmla="*/ 8850 w 10000"/>
                <a:gd name="connsiteY53" fmla="*/ 9459 h 10072"/>
                <a:gd name="connsiteX54" fmla="*/ 9721 w 10000"/>
                <a:gd name="connsiteY54" fmla="*/ 9927 h 10072"/>
                <a:gd name="connsiteX55" fmla="*/ 10000 w 10000"/>
                <a:gd name="connsiteY55" fmla="*/ 10072 h 10072"/>
                <a:gd name="connsiteX56" fmla="*/ 9199 w 10000"/>
                <a:gd name="connsiteY56" fmla="*/ 9669 h 10072"/>
                <a:gd name="connsiteX57" fmla="*/ 8084 w 10000"/>
                <a:gd name="connsiteY57" fmla="*/ 9056 h 10072"/>
                <a:gd name="connsiteX0" fmla="*/ 8084 w 10000"/>
                <a:gd name="connsiteY0" fmla="*/ 9056 h 10072"/>
                <a:gd name="connsiteX1" fmla="*/ 6551 w 10000"/>
                <a:gd name="connsiteY1" fmla="*/ 8153 h 10072"/>
                <a:gd name="connsiteX2" fmla="*/ 6411 w 10000"/>
                <a:gd name="connsiteY2" fmla="*/ 8056 h 10072"/>
                <a:gd name="connsiteX3" fmla="*/ 5679 w 10000"/>
                <a:gd name="connsiteY3" fmla="*/ 7604 h 10072"/>
                <a:gd name="connsiteX4" fmla="*/ 4983 w 10000"/>
                <a:gd name="connsiteY4" fmla="*/ 7088 h 10072"/>
                <a:gd name="connsiteX5" fmla="*/ 4355 w 10000"/>
                <a:gd name="connsiteY5" fmla="*/ 6588 h 10072"/>
                <a:gd name="connsiteX6" fmla="*/ 3798 w 10000"/>
                <a:gd name="connsiteY6" fmla="*/ 6024 h 10072"/>
                <a:gd name="connsiteX7" fmla="*/ 3519 w 10000"/>
                <a:gd name="connsiteY7" fmla="*/ 5733 h 10072"/>
                <a:gd name="connsiteX8" fmla="*/ 2822 w 10000"/>
                <a:gd name="connsiteY8" fmla="*/ 4975 h 10072"/>
                <a:gd name="connsiteX9" fmla="*/ 2160 w 10000"/>
                <a:gd name="connsiteY9" fmla="*/ 4153 h 10072"/>
                <a:gd name="connsiteX10" fmla="*/ 1533 w 10000"/>
                <a:gd name="connsiteY10" fmla="*/ 3346 h 10072"/>
                <a:gd name="connsiteX11" fmla="*/ 1324 w 10000"/>
                <a:gd name="connsiteY11" fmla="*/ 2991 h 10072"/>
                <a:gd name="connsiteX12" fmla="*/ 1185 w 10000"/>
                <a:gd name="connsiteY12" fmla="*/ 2588 h 10072"/>
                <a:gd name="connsiteX13" fmla="*/ 1045 w 10000"/>
                <a:gd name="connsiteY13" fmla="*/ 2185 h 10072"/>
                <a:gd name="connsiteX14" fmla="*/ 976 w 10000"/>
                <a:gd name="connsiteY14" fmla="*/ 1830 h 10072"/>
                <a:gd name="connsiteX15" fmla="*/ 976 w 10000"/>
                <a:gd name="connsiteY15" fmla="*/ 1588 h 10072"/>
                <a:gd name="connsiteX16" fmla="*/ 1045 w 10000"/>
                <a:gd name="connsiteY16" fmla="*/ 1378 h 10072"/>
                <a:gd name="connsiteX17" fmla="*/ 1115 w 10000"/>
                <a:gd name="connsiteY17" fmla="*/ 1185 h 10072"/>
                <a:gd name="connsiteX18" fmla="*/ 1324 w 10000"/>
                <a:gd name="connsiteY18" fmla="*/ 975 h 10072"/>
                <a:gd name="connsiteX19" fmla="*/ 1603 w 10000"/>
                <a:gd name="connsiteY19" fmla="*/ 782 h 10072"/>
                <a:gd name="connsiteX20" fmla="*/ 1882 w 10000"/>
                <a:gd name="connsiteY20" fmla="*/ 717 h 10072"/>
                <a:gd name="connsiteX21" fmla="*/ 2091 w 10000"/>
                <a:gd name="connsiteY21" fmla="*/ 717 h 10072"/>
                <a:gd name="connsiteX22" fmla="*/ 2474 w 10000"/>
                <a:gd name="connsiteY22" fmla="*/ 782 h 10072"/>
                <a:gd name="connsiteX23" fmla="*/ 2822 w 10000"/>
                <a:gd name="connsiteY23" fmla="*/ 830 h 10072"/>
                <a:gd name="connsiteX24" fmla="*/ 3369 w 10000"/>
                <a:gd name="connsiteY24" fmla="*/ 963 h 10072"/>
                <a:gd name="connsiteX25" fmla="*/ 3252 w 10000"/>
                <a:gd name="connsiteY25" fmla="*/ 709 h 10072"/>
                <a:gd name="connsiteX26" fmla="*/ 3301 w 10000"/>
                <a:gd name="connsiteY26" fmla="*/ 449 h 10072"/>
                <a:gd name="connsiteX27" fmla="*/ 3829 w 10000"/>
                <a:gd name="connsiteY27" fmla="*/ 25 h 10072"/>
                <a:gd name="connsiteX28" fmla="*/ 2707 w 10000"/>
                <a:gd name="connsiteY28" fmla="*/ 0 h 10072"/>
                <a:gd name="connsiteX29" fmla="*/ 2038 w 10000"/>
                <a:gd name="connsiteY29" fmla="*/ 21 h 10072"/>
                <a:gd name="connsiteX30" fmla="*/ 1516 w 10000"/>
                <a:gd name="connsiteY30" fmla="*/ 16 h 10072"/>
                <a:gd name="connsiteX31" fmla="*/ 1115 w 10000"/>
                <a:gd name="connsiteY31" fmla="*/ 72 h 10072"/>
                <a:gd name="connsiteX32" fmla="*/ 836 w 10000"/>
                <a:gd name="connsiteY32" fmla="*/ 120 h 10072"/>
                <a:gd name="connsiteX33" fmla="*/ 557 w 10000"/>
                <a:gd name="connsiteY33" fmla="*/ 217 h 10072"/>
                <a:gd name="connsiteX34" fmla="*/ 348 w 10000"/>
                <a:gd name="connsiteY34" fmla="*/ 378 h 10072"/>
                <a:gd name="connsiteX35" fmla="*/ 209 w 10000"/>
                <a:gd name="connsiteY35" fmla="*/ 524 h 10072"/>
                <a:gd name="connsiteX36" fmla="*/ 70 w 10000"/>
                <a:gd name="connsiteY36" fmla="*/ 669 h 10072"/>
                <a:gd name="connsiteX37" fmla="*/ 0 w 10000"/>
                <a:gd name="connsiteY37" fmla="*/ 975 h 10072"/>
                <a:gd name="connsiteX38" fmla="*/ 0 w 10000"/>
                <a:gd name="connsiteY38" fmla="*/ 1330 h 10072"/>
                <a:gd name="connsiteX39" fmla="*/ 139 w 10000"/>
                <a:gd name="connsiteY39" fmla="*/ 1733 h 10072"/>
                <a:gd name="connsiteX40" fmla="*/ 209 w 10000"/>
                <a:gd name="connsiteY40" fmla="*/ 2040 h 10072"/>
                <a:gd name="connsiteX41" fmla="*/ 557 w 10000"/>
                <a:gd name="connsiteY41" fmla="*/ 2653 h 10072"/>
                <a:gd name="connsiteX42" fmla="*/ 976 w 10000"/>
                <a:gd name="connsiteY42" fmla="*/ 3298 h 10072"/>
                <a:gd name="connsiteX43" fmla="*/ 1463 w 10000"/>
                <a:gd name="connsiteY43" fmla="*/ 3911 h 10072"/>
                <a:gd name="connsiteX44" fmla="*/ 1951 w 10000"/>
                <a:gd name="connsiteY44" fmla="*/ 4507 h 10072"/>
                <a:gd name="connsiteX45" fmla="*/ 2544 w 10000"/>
                <a:gd name="connsiteY45" fmla="*/ 5072 h 10072"/>
                <a:gd name="connsiteX46" fmla="*/ 3171 w 10000"/>
                <a:gd name="connsiteY46" fmla="*/ 5620 h 10072"/>
                <a:gd name="connsiteX47" fmla="*/ 3937 w 10000"/>
                <a:gd name="connsiteY47" fmla="*/ 6330 h 10072"/>
                <a:gd name="connsiteX48" fmla="*/ 4704 w 10000"/>
                <a:gd name="connsiteY48" fmla="*/ 6991 h 10072"/>
                <a:gd name="connsiteX49" fmla="*/ 5192 w 10000"/>
                <a:gd name="connsiteY49" fmla="*/ 7395 h 10072"/>
                <a:gd name="connsiteX50" fmla="*/ 6132 w 10000"/>
                <a:gd name="connsiteY50" fmla="*/ 7943 h 10072"/>
                <a:gd name="connsiteX51" fmla="*/ 7038 w 10000"/>
                <a:gd name="connsiteY51" fmla="*/ 8459 h 10072"/>
                <a:gd name="connsiteX52" fmla="*/ 7875 w 10000"/>
                <a:gd name="connsiteY52" fmla="*/ 8959 h 10072"/>
                <a:gd name="connsiteX53" fmla="*/ 8850 w 10000"/>
                <a:gd name="connsiteY53" fmla="*/ 9459 h 10072"/>
                <a:gd name="connsiteX54" fmla="*/ 9721 w 10000"/>
                <a:gd name="connsiteY54" fmla="*/ 9927 h 10072"/>
                <a:gd name="connsiteX55" fmla="*/ 10000 w 10000"/>
                <a:gd name="connsiteY55" fmla="*/ 10072 h 10072"/>
                <a:gd name="connsiteX56" fmla="*/ 9199 w 10000"/>
                <a:gd name="connsiteY56" fmla="*/ 9669 h 10072"/>
                <a:gd name="connsiteX57" fmla="*/ 8084 w 10000"/>
                <a:gd name="connsiteY57" fmla="*/ 9056 h 10072"/>
                <a:gd name="connsiteX0" fmla="*/ 8084 w 10000"/>
                <a:gd name="connsiteY0" fmla="*/ 9056 h 10072"/>
                <a:gd name="connsiteX1" fmla="*/ 6551 w 10000"/>
                <a:gd name="connsiteY1" fmla="*/ 8153 h 10072"/>
                <a:gd name="connsiteX2" fmla="*/ 6411 w 10000"/>
                <a:gd name="connsiteY2" fmla="*/ 8056 h 10072"/>
                <a:gd name="connsiteX3" fmla="*/ 5679 w 10000"/>
                <a:gd name="connsiteY3" fmla="*/ 7604 h 10072"/>
                <a:gd name="connsiteX4" fmla="*/ 4983 w 10000"/>
                <a:gd name="connsiteY4" fmla="*/ 7088 h 10072"/>
                <a:gd name="connsiteX5" fmla="*/ 4355 w 10000"/>
                <a:gd name="connsiteY5" fmla="*/ 6588 h 10072"/>
                <a:gd name="connsiteX6" fmla="*/ 3798 w 10000"/>
                <a:gd name="connsiteY6" fmla="*/ 6024 h 10072"/>
                <a:gd name="connsiteX7" fmla="*/ 3519 w 10000"/>
                <a:gd name="connsiteY7" fmla="*/ 5733 h 10072"/>
                <a:gd name="connsiteX8" fmla="*/ 2822 w 10000"/>
                <a:gd name="connsiteY8" fmla="*/ 4975 h 10072"/>
                <a:gd name="connsiteX9" fmla="*/ 2160 w 10000"/>
                <a:gd name="connsiteY9" fmla="*/ 4153 h 10072"/>
                <a:gd name="connsiteX10" fmla="*/ 1533 w 10000"/>
                <a:gd name="connsiteY10" fmla="*/ 3346 h 10072"/>
                <a:gd name="connsiteX11" fmla="*/ 1324 w 10000"/>
                <a:gd name="connsiteY11" fmla="*/ 2991 h 10072"/>
                <a:gd name="connsiteX12" fmla="*/ 1185 w 10000"/>
                <a:gd name="connsiteY12" fmla="*/ 2588 h 10072"/>
                <a:gd name="connsiteX13" fmla="*/ 1045 w 10000"/>
                <a:gd name="connsiteY13" fmla="*/ 2185 h 10072"/>
                <a:gd name="connsiteX14" fmla="*/ 976 w 10000"/>
                <a:gd name="connsiteY14" fmla="*/ 1830 h 10072"/>
                <a:gd name="connsiteX15" fmla="*/ 976 w 10000"/>
                <a:gd name="connsiteY15" fmla="*/ 1588 h 10072"/>
                <a:gd name="connsiteX16" fmla="*/ 1045 w 10000"/>
                <a:gd name="connsiteY16" fmla="*/ 1378 h 10072"/>
                <a:gd name="connsiteX17" fmla="*/ 1115 w 10000"/>
                <a:gd name="connsiteY17" fmla="*/ 1185 h 10072"/>
                <a:gd name="connsiteX18" fmla="*/ 1324 w 10000"/>
                <a:gd name="connsiteY18" fmla="*/ 975 h 10072"/>
                <a:gd name="connsiteX19" fmla="*/ 1603 w 10000"/>
                <a:gd name="connsiteY19" fmla="*/ 782 h 10072"/>
                <a:gd name="connsiteX20" fmla="*/ 1882 w 10000"/>
                <a:gd name="connsiteY20" fmla="*/ 717 h 10072"/>
                <a:gd name="connsiteX21" fmla="*/ 2091 w 10000"/>
                <a:gd name="connsiteY21" fmla="*/ 717 h 10072"/>
                <a:gd name="connsiteX22" fmla="*/ 2474 w 10000"/>
                <a:gd name="connsiteY22" fmla="*/ 782 h 10072"/>
                <a:gd name="connsiteX23" fmla="*/ 2822 w 10000"/>
                <a:gd name="connsiteY23" fmla="*/ 830 h 10072"/>
                <a:gd name="connsiteX24" fmla="*/ 3369 w 10000"/>
                <a:gd name="connsiteY24" fmla="*/ 963 h 10072"/>
                <a:gd name="connsiteX25" fmla="*/ 3252 w 10000"/>
                <a:gd name="connsiteY25" fmla="*/ 709 h 10072"/>
                <a:gd name="connsiteX26" fmla="*/ 3301 w 10000"/>
                <a:gd name="connsiteY26" fmla="*/ 449 h 10072"/>
                <a:gd name="connsiteX27" fmla="*/ 3829 w 10000"/>
                <a:gd name="connsiteY27" fmla="*/ 25 h 10072"/>
                <a:gd name="connsiteX28" fmla="*/ 2707 w 10000"/>
                <a:gd name="connsiteY28" fmla="*/ 0 h 10072"/>
                <a:gd name="connsiteX29" fmla="*/ 2038 w 10000"/>
                <a:gd name="connsiteY29" fmla="*/ 21 h 10072"/>
                <a:gd name="connsiteX30" fmla="*/ 1516 w 10000"/>
                <a:gd name="connsiteY30" fmla="*/ 16 h 10072"/>
                <a:gd name="connsiteX31" fmla="*/ 1115 w 10000"/>
                <a:gd name="connsiteY31" fmla="*/ 72 h 10072"/>
                <a:gd name="connsiteX32" fmla="*/ 836 w 10000"/>
                <a:gd name="connsiteY32" fmla="*/ 120 h 10072"/>
                <a:gd name="connsiteX33" fmla="*/ 557 w 10000"/>
                <a:gd name="connsiteY33" fmla="*/ 217 h 10072"/>
                <a:gd name="connsiteX34" fmla="*/ 348 w 10000"/>
                <a:gd name="connsiteY34" fmla="*/ 378 h 10072"/>
                <a:gd name="connsiteX35" fmla="*/ 209 w 10000"/>
                <a:gd name="connsiteY35" fmla="*/ 524 h 10072"/>
                <a:gd name="connsiteX36" fmla="*/ 70 w 10000"/>
                <a:gd name="connsiteY36" fmla="*/ 669 h 10072"/>
                <a:gd name="connsiteX37" fmla="*/ 0 w 10000"/>
                <a:gd name="connsiteY37" fmla="*/ 975 h 10072"/>
                <a:gd name="connsiteX38" fmla="*/ 0 w 10000"/>
                <a:gd name="connsiteY38" fmla="*/ 1330 h 10072"/>
                <a:gd name="connsiteX39" fmla="*/ 139 w 10000"/>
                <a:gd name="connsiteY39" fmla="*/ 1733 h 10072"/>
                <a:gd name="connsiteX40" fmla="*/ 209 w 10000"/>
                <a:gd name="connsiteY40" fmla="*/ 2040 h 10072"/>
                <a:gd name="connsiteX41" fmla="*/ 557 w 10000"/>
                <a:gd name="connsiteY41" fmla="*/ 2653 h 10072"/>
                <a:gd name="connsiteX42" fmla="*/ 976 w 10000"/>
                <a:gd name="connsiteY42" fmla="*/ 3298 h 10072"/>
                <a:gd name="connsiteX43" fmla="*/ 1463 w 10000"/>
                <a:gd name="connsiteY43" fmla="*/ 3911 h 10072"/>
                <a:gd name="connsiteX44" fmla="*/ 1951 w 10000"/>
                <a:gd name="connsiteY44" fmla="*/ 4507 h 10072"/>
                <a:gd name="connsiteX45" fmla="*/ 2544 w 10000"/>
                <a:gd name="connsiteY45" fmla="*/ 5072 h 10072"/>
                <a:gd name="connsiteX46" fmla="*/ 3171 w 10000"/>
                <a:gd name="connsiteY46" fmla="*/ 5620 h 10072"/>
                <a:gd name="connsiteX47" fmla="*/ 3937 w 10000"/>
                <a:gd name="connsiteY47" fmla="*/ 6330 h 10072"/>
                <a:gd name="connsiteX48" fmla="*/ 4704 w 10000"/>
                <a:gd name="connsiteY48" fmla="*/ 6991 h 10072"/>
                <a:gd name="connsiteX49" fmla="*/ 5192 w 10000"/>
                <a:gd name="connsiteY49" fmla="*/ 7395 h 10072"/>
                <a:gd name="connsiteX50" fmla="*/ 6132 w 10000"/>
                <a:gd name="connsiteY50" fmla="*/ 7943 h 10072"/>
                <a:gd name="connsiteX51" fmla="*/ 7038 w 10000"/>
                <a:gd name="connsiteY51" fmla="*/ 8459 h 10072"/>
                <a:gd name="connsiteX52" fmla="*/ 7875 w 10000"/>
                <a:gd name="connsiteY52" fmla="*/ 8959 h 10072"/>
                <a:gd name="connsiteX53" fmla="*/ 8850 w 10000"/>
                <a:gd name="connsiteY53" fmla="*/ 9459 h 10072"/>
                <a:gd name="connsiteX54" fmla="*/ 9721 w 10000"/>
                <a:gd name="connsiteY54" fmla="*/ 9927 h 10072"/>
                <a:gd name="connsiteX55" fmla="*/ 10000 w 10000"/>
                <a:gd name="connsiteY55" fmla="*/ 10072 h 10072"/>
                <a:gd name="connsiteX56" fmla="*/ 9199 w 10000"/>
                <a:gd name="connsiteY56" fmla="*/ 9669 h 10072"/>
                <a:gd name="connsiteX57" fmla="*/ 8084 w 10000"/>
                <a:gd name="connsiteY57" fmla="*/ 9056 h 10072"/>
                <a:gd name="connsiteX0" fmla="*/ 8084 w 10000"/>
                <a:gd name="connsiteY0" fmla="*/ 9056 h 10072"/>
                <a:gd name="connsiteX1" fmla="*/ 6551 w 10000"/>
                <a:gd name="connsiteY1" fmla="*/ 8153 h 10072"/>
                <a:gd name="connsiteX2" fmla="*/ 6411 w 10000"/>
                <a:gd name="connsiteY2" fmla="*/ 8056 h 10072"/>
                <a:gd name="connsiteX3" fmla="*/ 5679 w 10000"/>
                <a:gd name="connsiteY3" fmla="*/ 7604 h 10072"/>
                <a:gd name="connsiteX4" fmla="*/ 4983 w 10000"/>
                <a:gd name="connsiteY4" fmla="*/ 7088 h 10072"/>
                <a:gd name="connsiteX5" fmla="*/ 4355 w 10000"/>
                <a:gd name="connsiteY5" fmla="*/ 6588 h 10072"/>
                <a:gd name="connsiteX6" fmla="*/ 3798 w 10000"/>
                <a:gd name="connsiteY6" fmla="*/ 6024 h 10072"/>
                <a:gd name="connsiteX7" fmla="*/ 3519 w 10000"/>
                <a:gd name="connsiteY7" fmla="*/ 5733 h 10072"/>
                <a:gd name="connsiteX8" fmla="*/ 2822 w 10000"/>
                <a:gd name="connsiteY8" fmla="*/ 4975 h 10072"/>
                <a:gd name="connsiteX9" fmla="*/ 2160 w 10000"/>
                <a:gd name="connsiteY9" fmla="*/ 4153 h 10072"/>
                <a:gd name="connsiteX10" fmla="*/ 1533 w 10000"/>
                <a:gd name="connsiteY10" fmla="*/ 3346 h 10072"/>
                <a:gd name="connsiteX11" fmla="*/ 1324 w 10000"/>
                <a:gd name="connsiteY11" fmla="*/ 2991 h 10072"/>
                <a:gd name="connsiteX12" fmla="*/ 1185 w 10000"/>
                <a:gd name="connsiteY12" fmla="*/ 2588 h 10072"/>
                <a:gd name="connsiteX13" fmla="*/ 1045 w 10000"/>
                <a:gd name="connsiteY13" fmla="*/ 2185 h 10072"/>
                <a:gd name="connsiteX14" fmla="*/ 976 w 10000"/>
                <a:gd name="connsiteY14" fmla="*/ 1830 h 10072"/>
                <a:gd name="connsiteX15" fmla="*/ 976 w 10000"/>
                <a:gd name="connsiteY15" fmla="*/ 1588 h 10072"/>
                <a:gd name="connsiteX16" fmla="*/ 1045 w 10000"/>
                <a:gd name="connsiteY16" fmla="*/ 1378 h 10072"/>
                <a:gd name="connsiteX17" fmla="*/ 1115 w 10000"/>
                <a:gd name="connsiteY17" fmla="*/ 1185 h 10072"/>
                <a:gd name="connsiteX18" fmla="*/ 1324 w 10000"/>
                <a:gd name="connsiteY18" fmla="*/ 975 h 10072"/>
                <a:gd name="connsiteX19" fmla="*/ 1603 w 10000"/>
                <a:gd name="connsiteY19" fmla="*/ 782 h 10072"/>
                <a:gd name="connsiteX20" fmla="*/ 1882 w 10000"/>
                <a:gd name="connsiteY20" fmla="*/ 717 h 10072"/>
                <a:gd name="connsiteX21" fmla="*/ 2091 w 10000"/>
                <a:gd name="connsiteY21" fmla="*/ 717 h 10072"/>
                <a:gd name="connsiteX22" fmla="*/ 2474 w 10000"/>
                <a:gd name="connsiteY22" fmla="*/ 782 h 10072"/>
                <a:gd name="connsiteX23" fmla="*/ 2822 w 10000"/>
                <a:gd name="connsiteY23" fmla="*/ 830 h 10072"/>
                <a:gd name="connsiteX24" fmla="*/ 3462 w 10000"/>
                <a:gd name="connsiteY24" fmla="*/ 1048 h 10072"/>
                <a:gd name="connsiteX25" fmla="*/ 3252 w 10000"/>
                <a:gd name="connsiteY25" fmla="*/ 709 h 10072"/>
                <a:gd name="connsiteX26" fmla="*/ 3301 w 10000"/>
                <a:gd name="connsiteY26" fmla="*/ 449 h 10072"/>
                <a:gd name="connsiteX27" fmla="*/ 3829 w 10000"/>
                <a:gd name="connsiteY27" fmla="*/ 25 h 10072"/>
                <a:gd name="connsiteX28" fmla="*/ 2707 w 10000"/>
                <a:gd name="connsiteY28" fmla="*/ 0 h 10072"/>
                <a:gd name="connsiteX29" fmla="*/ 2038 w 10000"/>
                <a:gd name="connsiteY29" fmla="*/ 21 h 10072"/>
                <a:gd name="connsiteX30" fmla="*/ 1516 w 10000"/>
                <a:gd name="connsiteY30" fmla="*/ 16 h 10072"/>
                <a:gd name="connsiteX31" fmla="*/ 1115 w 10000"/>
                <a:gd name="connsiteY31" fmla="*/ 72 h 10072"/>
                <a:gd name="connsiteX32" fmla="*/ 836 w 10000"/>
                <a:gd name="connsiteY32" fmla="*/ 120 h 10072"/>
                <a:gd name="connsiteX33" fmla="*/ 557 w 10000"/>
                <a:gd name="connsiteY33" fmla="*/ 217 h 10072"/>
                <a:gd name="connsiteX34" fmla="*/ 348 w 10000"/>
                <a:gd name="connsiteY34" fmla="*/ 378 h 10072"/>
                <a:gd name="connsiteX35" fmla="*/ 209 w 10000"/>
                <a:gd name="connsiteY35" fmla="*/ 524 h 10072"/>
                <a:gd name="connsiteX36" fmla="*/ 70 w 10000"/>
                <a:gd name="connsiteY36" fmla="*/ 669 h 10072"/>
                <a:gd name="connsiteX37" fmla="*/ 0 w 10000"/>
                <a:gd name="connsiteY37" fmla="*/ 975 h 10072"/>
                <a:gd name="connsiteX38" fmla="*/ 0 w 10000"/>
                <a:gd name="connsiteY38" fmla="*/ 1330 h 10072"/>
                <a:gd name="connsiteX39" fmla="*/ 139 w 10000"/>
                <a:gd name="connsiteY39" fmla="*/ 1733 h 10072"/>
                <a:gd name="connsiteX40" fmla="*/ 209 w 10000"/>
                <a:gd name="connsiteY40" fmla="*/ 2040 h 10072"/>
                <a:gd name="connsiteX41" fmla="*/ 557 w 10000"/>
                <a:gd name="connsiteY41" fmla="*/ 2653 h 10072"/>
                <a:gd name="connsiteX42" fmla="*/ 976 w 10000"/>
                <a:gd name="connsiteY42" fmla="*/ 3298 h 10072"/>
                <a:gd name="connsiteX43" fmla="*/ 1463 w 10000"/>
                <a:gd name="connsiteY43" fmla="*/ 3911 h 10072"/>
                <a:gd name="connsiteX44" fmla="*/ 1951 w 10000"/>
                <a:gd name="connsiteY44" fmla="*/ 4507 h 10072"/>
                <a:gd name="connsiteX45" fmla="*/ 2544 w 10000"/>
                <a:gd name="connsiteY45" fmla="*/ 5072 h 10072"/>
                <a:gd name="connsiteX46" fmla="*/ 3171 w 10000"/>
                <a:gd name="connsiteY46" fmla="*/ 5620 h 10072"/>
                <a:gd name="connsiteX47" fmla="*/ 3937 w 10000"/>
                <a:gd name="connsiteY47" fmla="*/ 6330 h 10072"/>
                <a:gd name="connsiteX48" fmla="*/ 4704 w 10000"/>
                <a:gd name="connsiteY48" fmla="*/ 6991 h 10072"/>
                <a:gd name="connsiteX49" fmla="*/ 5192 w 10000"/>
                <a:gd name="connsiteY49" fmla="*/ 7395 h 10072"/>
                <a:gd name="connsiteX50" fmla="*/ 6132 w 10000"/>
                <a:gd name="connsiteY50" fmla="*/ 7943 h 10072"/>
                <a:gd name="connsiteX51" fmla="*/ 7038 w 10000"/>
                <a:gd name="connsiteY51" fmla="*/ 8459 h 10072"/>
                <a:gd name="connsiteX52" fmla="*/ 7875 w 10000"/>
                <a:gd name="connsiteY52" fmla="*/ 8959 h 10072"/>
                <a:gd name="connsiteX53" fmla="*/ 8850 w 10000"/>
                <a:gd name="connsiteY53" fmla="*/ 9459 h 10072"/>
                <a:gd name="connsiteX54" fmla="*/ 9721 w 10000"/>
                <a:gd name="connsiteY54" fmla="*/ 9927 h 10072"/>
                <a:gd name="connsiteX55" fmla="*/ 10000 w 10000"/>
                <a:gd name="connsiteY55" fmla="*/ 10072 h 10072"/>
                <a:gd name="connsiteX56" fmla="*/ 9199 w 10000"/>
                <a:gd name="connsiteY56" fmla="*/ 9669 h 10072"/>
                <a:gd name="connsiteX57" fmla="*/ 8084 w 10000"/>
                <a:gd name="connsiteY57" fmla="*/ 9056 h 10072"/>
                <a:gd name="connsiteX0" fmla="*/ 8084 w 10000"/>
                <a:gd name="connsiteY0" fmla="*/ 9056 h 10072"/>
                <a:gd name="connsiteX1" fmla="*/ 6551 w 10000"/>
                <a:gd name="connsiteY1" fmla="*/ 8153 h 10072"/>
                <a:gd name="connsiteX2" fmla="*/ 6411 w 10000"/>
                <a:gd name="connsiteY2" fmla="*/ 8056 h 10072"/>
                <a:gd name="connsiteX3" fmla="*/ 5679 w 10000"/>
                <a:gd name="connsiteY3" fmla="*/ 7604 h 10072"/>
                <a:gd name="connsiteX4" fmla="*/ 4983 w 10000"/>
                <a:gd name="connsiteY4" fmla="*/ 7088 h 10072"/>
                <a:gd name="connsiteX5" fmla="*/ 4355 w 10000"/>
                <a:gd name="connsiteY5" fmla="*/ 6588 h 10072"/>
                <a:gd name="connsiteX6" fmla="*/ 3798 w 10000"/>
                <a:gd name="connsiteY6" fmla="*/ 6024 h 10072"/>
                <a:gd name="connsiteX7" fmla="*/ 3519 w 10000"/>
                <a:gd name="connsiteY7" fmla="*/ 5733 h 10072"/>
                <a:gd name="connsiteX8" fmla="*/ 2822 w 10000"/>
                <a:gd name="connsiteY8" fmla="*/ 4975 h 10072"/>
                <a:gd name="connsiteX9" fmla="*/ 2160 w 10000"/>
                <a:gd name="connsiteY9" fmla="*/ 4153 h 10072"/>
                <a:gd name="connsiteX10" fmla="*/ 1533 w 10000"/>
                <a:gd name="connsiteY10" fmla="*/ 3346 h 10072"/>
                <a:gd name="connsiteX11" fmla="*/ 1324 w 10000"/>
                <a:gd name="connsiteY11" fmla="*/ 2991 h 10072"/>
                <a:gd name="connsiteX12" fmla="*/ 1185 w 10000"/>
                <a:gd name="connsiteY12" fmla="*/ 2588 h 10072"/>
                <a:gd name="connsiteX13" fmla="*/ 1045 w 10000"/>
                <a:gd name="connsiteY13" fmla="*/ 2185 h 10072"/>
                <a:gd name="connsiteX14" fmla="*/ 976 w 10000"/>
                <a:gd name="connsiteY14" fmla="*/ 1830 h 10072"/>
                <a:gd name="connsiteX15" fmla="*/ 976 w 10000"/>
                <a:gd name="connsiteY15" fmla="*/ 1588 h 10072"/>
                <a:gd name="connsiteX16" fmla="*/ 1045 w 10000"/>
                <a:gd name="connsiteY16" fmla="*/ 1378 h 10072"/>
                <a:gd name="connsiteX17" fmla="*/ 1115 w 10000"/>
                <a:gd name="connsiteY17" fmla="*/ 1185 h 10072"/>
                <a:gd name="connsiteX18" fmla="*/ 1324 w 10000"/>
                <a:gd name="connsiteY18" fmla="*/ 975 h 10072"/>
                <a:gd name="connsiteX19" fmla="*/ 1603 w 10000"/>
                <a:gd name="connsiteY19" fmla="*/ 782 h 10072"/>
                <a:gd name="connsiteX20" fmla="*/ 1882 w 10000"/>
                <a:gd name="connsiteY20" fmla="*/ 717 h 10072"/>
                <a:gd name="connsiteX21" fmla="*/ 2091 w 10000"/>
                <a:gd name="connsiteY21" fmla="*/ 717 h 10072"/>
                <a:gd name="connsiteX22" fmla="*/ 2474 w 10000"/>
                <a:gd name="connsiteY22" fmla="*/ 782 h 10072"/>
                <a:gd name="connsiteX23" fmla="*/ 2822 w 10000"/>
                <a:gd name="connsiteY23" fmla="*/ 830 h 10072"/>
                <a:gd name="connsiteX24" fmla="*/ 3462 w 10000"/>
                <a:gd name="connsiteY24" fmla="*/ 1048 h 10072"/>
                <a:gd name="connsiteX25" fmla="*/ 3252 w 10000"/>
                <a:gd name="connsiteY25" fmla="*/ 709 h 10072"/>
                <a:gd name="connsiteX26" fmla="*/ 3301 w 10000"/>
                <a:gd name="connsiteY26" fmla="*/ 449 h 10072"/>
                <a:gd name="connsiteX27" fmla="*/ 3829 w 10000"/>
                <a:gd name="connsiteY27" fmla="*/ 25 h 10072"/>
                <a:gd name="connsiteX28" fmla="*/ 2707 w 10000"/>
                <a:gd name="connsiteY28" fmla="*/ 0 h 10072"/>
                <a:gd name="connsiteX29" fmla="*/ 2038 w 10000"/>
                <a:gd name="connsiteY29" fmla="*/ 21 h 10072"/>
                <a:gd name="connsiteX30" fmla="*/ 1516 w 10000"/>
                <a:gd name="connsiteY30" fmla="*/ 16 h 10072"/>
                <a:gd name="connsiteX31" fmla="*/ 1115 w 10000"/>
                <a:gd name="connsiteY31" fmla="*/ 72 h 10072"/>
                <a:gd name="connsiteX32" fmla="*/ 836 w 10000"/>
                <a:gd name="connsiteY32" fmla="*/ 120 h 10072"/>
                <a:gd name="connsiteX33" fmla="*/ 557 w 10000"/>
                <a:gd name="connsiteY33" fmla="*/ 217 h 10072"/>
                <a:gd name="connsiteX34" fmla="*/ 348 w 10000"/>
                <a:gd name="connsiteY34" fmla="*/ 378 h 10072"/>
                <a:gd name="connsiteX35" fmla="*/ 209 w 10000"/>
                <a:gd name="connsiteY35" fmla="*/ 524 h 10072"/>
                <a:gd name="connsiteX36" fmla="*/ 70 w 10000"/>
                <a:gd name="connsiteY36" fmla="*/ 669 h 10072"/>
                <a:gd name="connsiteX37" fmla="*/ 0 w 10000"/>
                <a:gd name="connsiteY37" fmla="*/ 975 h 10072"/>
                <a:gd name="connsiteX38" fmla="*/ 0 w 10000"/>
                <a:gd name="connsiteY38" fmla="*/ 1330 h 10072"/>
                <a:gd name="connsiteX39" fmla="*/ 139 w 10000"/>
                <a:gd name="connsiteY39" fmla="*/ 1733 h 10072"/>
                <a:gd name="connsiteX40" fmla="*/ 209 w 10000"/>
                <a:gd name="connsiteY40" fmla="*/ 2040 h 10072"/>
                <a:gd name="connsiteX41" fmla="*/ 557 w 10000"/>
                <a:gd name="connsiteY41" fmla="*/ 2653 h 10072"/>
                <a:gd name="connsiteX42" fmla="*/ 976 w 10000"/>
                <a:gd name="connsiteY42" fmla="*/ 3298 h 10072"/>
                <a:gd name="connsiteX43" fmla="*/ 1463 w 10000"/>
                <a:gd name="connsiteY43" fmla="*/ 3911 h 10072"/>
                <a:gd name="connsiteX44" fmla="*/ 1951 w 10000"/>
                <a:gd name="connsiteY44" fmla="*/ 4507 h 10072"/>
                <a:gd name="connsiteX45" fmla="*/ 2544 w 10000"/>
                <a:gd name="connsiteY45" fmla="*/ 5072 h 10072"/>
                <a:gd name="connsiteX46" fmla="*/ 3171 w 10000"/>
                <a:gd name="connsiteY46" fmla="*/ 5620 h 10072"/>
                <a:gd name="connsiteX47" fmla="*/ 3937 w 10000"/>
                <a:gd name="connsiteY47" fmla="*/ 6330 h 10072"/>
                <a:gd name="connsiteX48" fmla="*/ 4704 w 10000"/>
                <a:gd name="connsiteY48" fmla="*/ 6991 h 10072"/>
                <a:gd name="connsiteX49" fmla="*/ 5192 w 10000"/>
                <a:gd name="connsiteY49" fmla="*/ 7395 h 10072"/>
                <a:gd name="connsiteX50" fmla="*/ 6132 w 10000"/>
                <a:gd name="connsiteY50" fmla="*/ 7943 h 10072"/>
                <a:gd name="connsiteX51" fmla="*/ 7038 w 10000"/>
                <a:gd name="connsiteY51" fmla="*/ 8459 h 10072"/>
                <a:gd name="connsiteX52" fmla="*/ 7875 w 10000"/>
                <a:gd name="connsiteY52" fmla="*/ 8959 h 10072"/>
                <a:gd name="connsiteX53" fmla="*/ 8850 w 10000"/>
                <a:gd name="connsiteY53" fmla="*/ 9459 h 10072"/>
                <a:gd name="connsiteX54" fmla="*/ 9721 w 10000"/>
                <a:gd name="connsiteY54" fmla="*/ 9927 h 10072"/>
                <a:gd name="connsiteX55" fmla="*/ 10000 w 10000"/>
                <a:gd name="connsiteY55" fmla="*/ 10072 h 10072"/>
                <a:gd name="connsiteX56" fmla="*/ 9199 w 10000"/>
                <a:gd name="connsiteY56" fmla="*/ 9669 h 10072"/>
                <a:gd name="connsiteX57" fmla="*/ 8084 w 10000"/>
                <a:gd name="connsiteY57" fmla="*/ 9056 h 10072"/>
                <a:gd name="connsiteX0" fmla="*/ 8084 w 10000"/>
                <a:gd name="connsiteY0" fmla="*/ 9056 h 10072"/>
                <a:gd name="connsiteX1" fmla="*/ 6551 w 10000"/>
                <a:gd name="connsiteY1" fmla="*/ 8153 h 10072"/>
                <a:gd name="connsiteX2" fmla="*/ 6411 w 10000"/>
                <a:gd name="connsiteY2" fmla="*/ 8056 h 10072"/>
                <a:gd name="connsiteX3" fmla="*/ 5679 w 10000"/>
                <a:gd name="connsiteY3" fmla="*/ 7604 h 10072"/>
                <a:gd name="connsiteX4" fmla="*/ 4983 w 10000"/>
                <a:gd name="connsiteY4" fmla="*/ 7088 h 10072"/>
                <a:gd name="connsiteX5" fmla="*/ 4355 w 10000"/>
                <a:gd name="connsiteY5" fmla="*/ 6588 h 10072"/>
                <a:gd name="connsiteX6" fmla="*/ 3798 w 10000"/>
                <a:gd name="connsiteY6" fmla="*/ 6024 h 10072"/>
                <a:gd name="connsiteX7" fmla="*/ 3519 w 10000"/>
                <a:gd name="connsiteY7" fmla="*/ 5733 h 10072"/>
                <a:gd name="connsiteX8" fmla="*/ 2822 w 10000"/>
                <a:gd name="connsiteY8" fmla="*/ 4975 h 10072"/>
                <a:gd name="connsiteX9" fmla="*/ 2160 w 10000"/>
                <a:gd name="connsiteY9" fmla="*/ 4153 h 10072"/>
                <a:gd name="connsiteX10" fmla="*/ 1533 w 10000"/>
                <a:gd name="connsiteY10" fmla="*/ 3346 h 10072"/>
                <a:gd name="connsiteX11" fmla="*/ 1324 w 10000"/>
                <a:gd name="connsiteY11" fmla="*/ 2991 h 10072"/>
                <a:gd name="connsiteX12" fmla="*/ 1185 w 10000"/>
                <a:gd name="connsiteY12" fmla="*/ 2588 h 10072"/>
                <a:gd name="connsiteX13" fmla="*/ 1045 w 10000"/>
                <a:gd name="connsiteY13" fmla="*/ 2185 h 10072"/>
                <a:gd name="connsiteX14" fmla="*/ 976 w 10000"/>
                <a:gd name="connsiteY14" fmla="*/ 1830 h 10072"/>
                <a:gd name="connsiteX15" fmla="*/ 976 w 10000"/>
                <a:gd name="connsiteY15" fmla="*/ 1588 h 10072"/>
                <a:gd name="connsiteX16" fmla="*/ 1045 w 10000"/>
                <a:gd name="connsiteY16" fmla="*/ 1378 h 10072"/>
                <a:gd name="connsiteX17" fmla="*/ 1115 w 10000"/>
                <a:gd name="connsiteY17" fmla="*/ 1185 h 10072"/>
                <a:gd name="connsiteX18" fmla="*/ 1324 w 10000"/>
                <a:gd name="connsiteY18" fmla="*/ 975 h 10072"/>
                <a:gd name="connsiteX19" fmla="*/ 1603 w 10000"/>
                <a:gd name="connsiteY19" fmla="*/ 782 h 10072"/>
                <a:gd name="connsiteX20" fmla="*/ 1882 w 10000"/>
                <a:gd name="connsiteY20" fmla="*/ 717 h 10072"/>
                <a:gd name="connsiteX21" fmla="*/ 2091 w 10000"/>
                <a:gd name="connsiteY21" fmla="*/ 717 h 10072"/>
                <a:gd name="connsiteX22" fmla="*/ 2474 w 10000"/>
                <a:gd name="connsiteY22" fmla="*/ 782 h 10072"/>
                <a:gd name="connsiteX23" fmla="*/ 2822 w 10000"/>
                <a:gd name="connsiteY23" fmla="*/ 830 h 10072"/>
                <a:gd name="connsiteX24" fmla="*/ 3462 w 10000"/>
                <a:gd name="connsiteY24" fmla="*/ 1048 h 10072"/>
                <a:gd name="connsiteX25" fmla="*/ 3252 w 10000"/>
                <a:gd name="connsiteY25" fmla="*/ 709 h 10072"/>
                <a:gd name="connsiteX26" fmla="*/ 3301 w 10000"/>
                <a:gd name="connsiteY26" fmla="*/ 449 h 10072"/>
                <a:gd name="connsiteX27" fmla="*/ 3936 w 10000"/>
                <a:gd name="connsiteY27" fmla="*/ 39 h 10072"/>
                <a:gd name="connsiteX28" fmla="*/ 2707 w 10000"/>
                <a:gd name="connsiteY28" fmla="*/ 0 h 10072"/>
                <a:gd name="connsiteX29" fmla="*/ 2038 w 10000"/>
                <a:gd name="connsiteY29" fmla="*/ 21 h 10072"/>
                <a:gd name="connsiteX30" fmla="*/ 1516 w 10000"/>
                <a:gd name="connsiteY30" fmla="*/ 16 h 10072"/>
                <a:gd name="connsiteX31" fmla="*/ 1115 w 10000"/>
                <a:gd name="connsiteY31" fmla="*/ 72 h 10072"/>
                <a:gd name="connsiteX32" fmla="*/ 836 w 10000"/>
                <a:gd name="connsiteY32" fmla="*/ 120 h 10072"/>
                <a:gd name="connsiteX33" fmla="*/ 557 w 10000"/>
                <a:gd name="connsiteY33" fmla="*/ 217 h 10072"/>
                <a:gd name="connsiteX34" fmla="*/ 348 w 10000"/>
                <a:gd name="connsiteY34" fmla="*/ 378 h 10072"/>
                <a:gd name="connsiteX35" fmla="*/ 209 w 10000"/>
                <a:gd name="connsiteY35" fmla="*/ 524 h 10072"/>
                <a:gd name="connsiteX36" fmla="*/ 70 w 10000"/>
                <a:gd name="connsiteY36" fmla="*/ 669 h 10072"/>
                <a:gd name="connsiteX37" fmla="*/ 0 w 10000"/>
                <a:gd name="connsiteY37" fmla="*/ 975 h 10072"/>
                <a:gd name="connsiteX38" fmla="*/ 0 w 10000"/>
                <a:gd name="connsiteY38" fmla="*/ 1330 h 10072"/>
                <a:gd name="connsiteX39" fmla="*/ 139 w 10000"/>
                <a:gd name="connsiteY39" fmla="*/ 1733 h 10072"/>
                <a:gd name="connsiteX40" fmla="*/ 209 w 10000"/>
                <a:gd name="connsiteY40" fmla="*/ 2040 h 10072"/>
                <a:gd name="connsiteX41" fmla="*/ 557 w 10000"/>
                <a:gd name="connsiteY41" fmla="*/ 2653 h 10072"/>
                <a:gd name="connsiteX42" fmla="*/ 976 w 10000"/>
                <a:gd name="connsiteY42" fmla="*/ 3298 h 10072"/>
                <a:gd name="connsiteX43" fmla="*/ 1463 w 10000"/>
                <a:gd name="connsiteY43" fmla="*/ 3911 h 10072"/>
                <a:gd name="connsiteX44" fmla="*/ 1951 w 10000"/>
                <a:gd name="connsiteY44" fmla="*/ 4507 h 10072"/>
                <a:gd name="connsiteX45" fmla="*/ 2544 w 10000"/>
                <a:gd name="connsiteY45" fmla="*/ 5072 h 10072"/>
                <a:gd name="connsiteX46" fmla="*/ 3171 w 10000"/>
                <a:gd name="connsiteY46" fmla="*/ 5620 h 10072"/>
                <a:gd name="connsiteX47" fmla="*/ 3937 w 10000"/>
                <a:gd name="connsiteY47" fmla="*/ 6330 h 10072"/>
                <a:gd name="connsiteX48" fmla="*/ 4704 w 10000"/>
                <a:gd name="connsiteY48" fmla="*/ 6991 h 10072"/>
                <a:gd name="connsiteX49" fmla="*/ 5192 w 10000"/>
                <a:gd name="connsiteY49" fmla="*/ 7395 h 10072"/>
                <a:gd name="connsiteX50" fmla="*/ 6132 w 10000"/>
                <a:gd name="connsiteY50" fmla="*/ 7943 h 10072"/>
                <a:gd name="connsiteX51" fmla="*/ 7038 w 10000"/>
                <a:gd name="connsiteY51" fmla="*/ 8459 h 10072"/>
                <a:gd name="connsiteX52" fmla="*/ 7875 w 10000"/>
                <a:gd name="connsiteY52" fmla="*/ 8959 h 10072"/>
                <a:gd name="connsiteX53" fmla="*/ 8850 w 10000"/>
                <a:gd name="connsiteY53" fmla="*/ 9459 h 10072"/>
                <a:gd name="connsiteX54" fmla="*/ 9721 w 10000"/>
                <a:gd name="connsiteY54" fmla="*/ 9927 h 10072"/>
                <a:gd name="connsiteX55" fmla="*/ 10000 w 10000"/>
                <a:gd name="connsiteY55" fmla="*/ 10072 h 10072"/>
                <a:gd name="connsiteX56" fmla="*/ 9199 w 10000"/>
                <a:gd name="connsiteY56" fmla="*/ 9669 h 10072"/>
                <a:gd name="connsiteX57" fmla="*/ 8084 w 10000"/>
                <a:gd name="connsiteY57" fmla="*/ 9056 h 10072"/>
                <a:gd name="connsiteX0" fmla="*/ 8084 w 10000"/>
                <a:gd name="connsiteY0" fmla="*/ 9056 h 10072"/>
                <a:gd name="connsiteX1" fmla="*/ 6551 w 10000"/>
                <a:gd name="connsiteY1" fmla="*/ 8153 h 10072"/>
                <a:gd name="connsiteX2" fmla="*/ 6411 w 10000"/>
                <a:gd name="connsiteY2" fmla="*/ 8056 h 10072"/>
                <a:gd name="connsiteX3" fmla="*/ 5679 w 10000"/>
                <a:gd name="connsiteY3" fmla="*/ 7604 h 10072"/>
                <a:gd name="connsiteX4" fmla="*/ 4983 w 10000"/>
                <a:gd name="connsiteY4" fmla="*/ 7088 h 10072"/>
                <a:gd name="connsiteX5" fmla="*/ 4355 w 10000"/>
                <a:gd name="connsiteY5" fmla="*/ 6588 h 10072"/>
                <a:gd name="connsiteX6" fmla="*/ 3798 w 10000"/>
                <a:gd name="connsiteY6" fmla="*/ 6024 h 10072"/>
                <a:gd name="connsiteX7" fmla="*/ 3519 w 10000"/>
                <a:gd name="connsiteY7" fmla="*/ 5733 h 10072"/>
                <a:gd name="connsiteX8" fmla="*/ 2822 w 10000"/>
                <a:gd name="connsiteY8" fmla="*/ 4975 h 10072"/>
                <a:gd name="connsiteX9" fmla="*/ 2160 w 10000"/>
                <a:gd name="connsiteY9" fmla="*/ 4153 h 10072"/>
                <a:gd name="connsiteX10" fmla="*/ 1533 w 10000"/>
                <a:gd name="connsiteY10" fmla="*/ 3346 h 10072"/>
                <a:gd name="connsiteX11" fmla="*/ 1324 w 10000"/>
                <a:gd name="connsiteY11" fmla="*/ 2991 h 10072"/>
                <a:gd name="connsiteX12" fmla="*/ 1185 w 10000"/>
                <a:gd name="connsiteY12" fmla="*/ 2588 h 10072"/>
                <a:gd name="connsiteX13" fmla="*/ 1045 w 10000"/>
                <a:gd name="connsiteY13" fmla="*/ 2185 h 10072"/>
                <a:gd name="connsiteX14" fmla="*/ 976 w 10000"/>
                <a:gd name="connsiteY14" fmla="*/ 1830 h 10072"/>
                <a:gd name="connsiteX15" fmla="*/ 976 w 10000"/>
                <a:gd name="connsiteY15" fmla="*/ 1588 h 10072"/>
                <a:gd name="connsiteX16" fmla="*/ 1045 w 10000"/>
                <a:gd name="connsiteY16" fmla="*/ 1378 h 10072"/>
                <a:gd name="connsiteX17" fmla="*/ 1115 w 10000"/>
                <a:gd name="connsiteY17" fmla="*/ 1185 h 10072"/>
                <a:gd name="connsiteX18" fmla="*/ 1324 w 10000"/>
                <a:gd name="connsiteY18" fmla="*/ 975 h 10072"/>
                <a:gd name="connsiteX19" fmla="*/ 1603 w 10000"/>
                <a:gd name="connsiteY19" fmla="*/ 782 h 10072"/>
                <a:gd name="connsiteX20" fmla="*/ 1882 w 10000"/>
                <a:gd name="connsiteY20" fmla="*/ 717 h 10072"/>
                <a:gd name="connsiteX21" fmla="*/ 2091 w 10000"/>
                <a:gd name="connsiteY21" fmla="*/ 717 h 10072"/>
                <a:gd name="connsiteX22" fmla="*/ 2474 w 10000"/>
                <a:gd name="connsiteY22" fmla="*/ 782 h 10072"/>
                <a:gd name="connsiteX23" fmla="*/ 2822 w 10000"/>
                <a:gd name="connsiteY23" fmla="*/ 830 h 10072"/>
                <a:gd name="connsiteX24" fmla="*/ 3462 w 10000"/>
                <a:gd name="connsiteY24" fmla="*/ 1048 h 10072"/>
                <a:gd name="connsiteX25" fmla="*/ 3252 w 10000"/>
                <a:gd name="connsiteY25" fmla="*/ 709 h 10072"/>
                <a:gd name="connsiteX26" fmla="*/ 3301 w 10000"/>
                <a:gd name="connsiteY26" fmla="*/ 449 h 10072"/>
                <a:gd name="connsiteX27" fmla="*/ 3936 w 10000"/>
                <a:gd name="connsiteY27" fmla="*/ 39 h 10072"/>
                <a:gd name="connsiteX28" fmla="*/ 2707 w 10000"/>
                <a:gd name="connsiteY28" fmla="*/ 0 h 10072"/>
                <a:gd name="connsiteX29" fmla="*/ 2038 w 10000"/>
                <a:gd name="connsiteY29" fmla="*/ 21 h 10072"/>
                <a:gd name="connsiteX30" fmla="*/ 1516 w 10000"/>
                <a:gd name="connsiteY30" fmla="*/ 16 h 10072"/>
                <a:gd name="connsiteX31" fmla="*/ 1115 w 10000"/>
                <a:gd name="connsiteY31" fmla="*/ 72 h 10072"/>
                <a:gd name="connsiteX32" fmla="*/ 836 w 10000"/>
                <a:gd name="connsiteY32" fmla="*/ 120 h 10072"/>
                <a:gd name="connsiteX33" fmla="*/ 557 w 10000"/>
                <a:gd name="connsiteY33" fmla="*/ 217 h 10072"/>
                <a:gd name="connsiteX34" fmla="*/ 348 w 10000"/>
                <a:gd name="connsiteY34" fmla="*/ 378 h 10072"/>
                <a:gd name="connsiteX35" fmla="*/ 209 w 10000"/>
                <a:gd name="connsiteY35" fmla="*/ 524 h 10072"/>
                <a:gd name="connsiteX36" fmla="*/ 70 w 10000"/>
                <a:gd name="connsiteY36" fmla="*/ 669 h 10072"/>
                <a:gd name="connsiteX37" fmla="*/ 0 w 10000"/>
                <a:gd name="connsiteY37" fmla="*/ 975 h 10072"/>
                <a:gd name="connsiteX38" fmla="*/ 0 w 10000"/>
                <a:gd name="connsiteY38" fmla="*/ 1330 h 10072"/>
                <a:gd name="connsiteX39" fmla="*/ 139 w 10000"/>
                <a:gd name="connsiteY39" fmla="*/ 1733 h 10072"/>
                <a:gd name="connsiteX40" fmla="*/ 209 w 10000"/>
                <a:gd name="connsiteY40" fmla="*/ 2040 h 10072"/>
                <a:gd name="connsiteX41" fmla="*/ 557 w 10000"/>
                <a:gd name="connsiteY41" fmla="*/ 2653 h 10072"/>
                <a:gd name="connsiteX42" fmla="*/ 976 w 10000"/>
                <a:gd name="connsiteY42" fmla="*/ 3298 h 10072"/>
                <a:gd name="connsiteX43" fmla="*/ 1463 w 10000"/>
                <a:gd name="connsiteY43" fmla="*/ 3911 h 10072"/>
                <a:gd name="connsiteX44" fmla="*/ 1951 w 10000"/>
                <a:gd name="connsiteY44" fmla="*/ 4507 h 10072"/>
                <a:gd name="connsiteX45" fmla="*/ 2544 w 10000"/>
                <a:gd name="connsiteY45" fmla="*/ 5072 h 10072"/>
                <a:gd name="connsiteX46" fmla="*/ 3171 w 10000"/>
                <a:gd name="connsiteY46" fmla="*/ 5620 h 10072"/>
                <a:gd name="connsiteX47" fmla="*/ 3937 w 10000"/>
                <a:gd name="connsiteY47" fmla="*/ 6330 h 10072"/>
                <a:gd name="connsiteX48" fmla="*/ 4704 w 10000"/>
                <a:gd name="connsiteY48" fmla="*/ 6991 h 10072"/>
                <a:gd name="connsiteX49" fmla="*/ 5192 w 10000"/>
                <a:gd name="connsiteY49" fmla="*/ 7395 h 10072"/>
                <a:gd name="connsiteX50" fmla="*/ 6132 w 10000"/>
                <a:gd name="connsiteY50" fmla="*/ 7943 h 10072"/>
                <a:gd name="connsiteX51" fmla="*/ 7038 w 10000"/>
                <a:gd name="connsiteY51" fmla="*/ 8459 h 10072"/>
                <a:gd name="connsiteX52" fmla="*/ 7875 w 10000"/>
                <a:gd name="connsiteY52" fmla="*/ 8959 h 10072"/>
                <a:gd name="connsiteX53" fmla="*/ 8850 w 10000"/>
                <a:gd name="connsiteY53" fmla="*/ 9459 h 10072"/>
                <a:gd name="connsiteX54" fmla="*/ 9721 w 10000"/>
                <a:gd name="connsiteY54" fmla="*/ 9927 h 10072"/>
                <a:gd name="connsiteX55" fmla="*/ 10000 w 10000"/>
                <a:gd name="connsiteY55" fmla="*/ 10072 h 10072"/>
                <a:gd name="connsiteX56" fmla="*/ 9199 w 10000"/>
                <a:gd name="connsiteY56" fmla="*/ 9669 h 10072"/>
                <a:gd name="connsiteX57" fmla="*/ 8084 w 10000"/>
                <a:gd name="connsiteY57" fmla="*/ 9056 h 10072"/>
                <a:gd name="connsiteX0" fmla="*/ 8084 w 10000"/>
                <a:gd name="connsiteY0" fmla="*/ 9056 h 10072"/>
                <a:gd name="connsiteX1" fmla="*/ 6551 w 10000"/>
                <a:gd name="connsiteY1" fmla="*/ 8153 h 10072"/>
                <a:gd name="connsiteX2" fmla="*/ 6411 w 10000"/>
                <a:gd name="connsiteY2" fmla="*/ 8056 h 10072"/>
                <a:gd name="connsiteX3" fmla="*/ 5679 w 10000"/>
                <a:gd name="connsiteY3" fmla="*/ 7604 h 10072"/>
                <a:gd name="connsiteX4" fmla="*/ 4983 w 10000"/>
                <a:gd name="connsiteY4" fmla="*/ 7088 h 10072"/>
                <a:gd name="connsiteX5" fmla="*/ 4355 w 10000"/>
                <a:gd name="connsiteY5" fmla="*/ 6588 h 10072"/>
                <a:gd name="connsiteX6" fmla="*/ 3798 w 10000"/>
                <a:gd name="connsiteY6" fmla="*/ 6024 h 10072"/>
                <a:gd name="connsiteX7" fmla="*/ 3519 w 10000"/>
                <a:gd name="connsiteY7" fmla="*/ 5733 h 10072"/>
                <a:gd name="connsiteX8" fmla="*/ 2822 w 10000"/>
                <a:gd name="connsiteY8" fmla="*/ 4975 h 10072"/>
                <a:gd name="connsiteX9" fmla="*/ 2160 w 10000"/>
                <a:gd name="connsiteY9" fmla="*/ 4153 h 10072"/>
                <a:gd name="connsiteX10" fmla="*/ 1533 w 10000"/>
                <a:gd name="connsiteY10" fmla="*/ 3346 h 10072"/>
                <a:gd name="connsiteX11" fmla="*/ 1324 w 10000"/>
                <a:gd name="connsiteY11" fmla="*/ 2991 h 10072"/>
                <a:gd name="connsiteX12" fmla="*/ 1185 w 10000"/>
                <a:gd name="connsiteY12" fmla="*/ 2588 h 10072"/>
                <a:gd name="connsiteX13" fmla="*/ 1045 w 10000"/>
                <a:gd name="connsiteY13" fmla="*/ 2185 h 10072"/>
                <a:gd name="connsiteX14" fmla="*/ 976 w 10000"/>
                <a:gd name="connsiteY14" fmla="*/ 1830 h 10072"/>
                <a:gd name="connsiteX15" fmla="*/ 976 w 10000"/>
                <a:gd name="connsiteY15" fmla="*/ 1588 h 10072"/>
                <a:gd name="connsiteX16" fmla="*/ 1045 w 10000"/>
                <a:gd name="connsiteY16" fmla="*/ 1378 h 10072"/>
                <a:gd name="connsiteX17" fmla="*/ 1115 w 10000"/>
                <a:gd name="connsiteY17" fmla="*/ 1185 h 10072"/>
                <a:gd name="connsiteX18" fmla="*/ 1324 w 10000"/>
                <a:gd name="connsiteY18" fmla="*/ 975 h 10072"/>
                <a:gd name="connsiteX19" fmla="*/ 1603 w 10000"/>
                <a:gd name="connsiteY19" fmla="*/ 782 h 10072"/>
                <a:gd name="connsiteX20" fmla="*/ 1882 w 10000"/>
                <a:gd name="connsiteY20" fmla="*/ 717 h 10072"/>
                <a:gd name="connsiteX21" fmla="*/ 2091 w 10000"/>
                <a:gd name="connsiteY21" fmla="*/ 717 h 10072"/>
                <a:gd name="connsiteX22" fmla="*/ 2474 w 10000"/>
                <a:gd name="connsiteY22" fmla="*/ 782 h 10072"/>
                <a:gd name="connsiteX23" fmla="*/ 2822 w 10000"/>
                <a:gd name="connsiteY23" fmla="*/ 830 h 10072"/>
                <a:gd name="connsiteX24" fmla="*/ 3462 w 10000"/>
                <a:gd name="connsiteY24" fmla="*/ 1048 h 10072"/>
                <a:gd name="connsiteX25" fmla="*/ 3305 w 10000"/>
                <a:gd name="connsiteY25" fmla="*/ 751 h 10072"/>
                <a:gd name="connsiteX26" fmla="*/ 3301 w 10000"/>
                <a:gd name="connsiteY26" fmla="*/ 449 h 10072"/>
                <a:gd name="connsiteX27" fmla="*/ 3936 w 10000"/>
                <a:gd name="connsiteY27" fmla="*/ 39 h 10072"/>
                <a:gd name="connsiteX28" fmla="*/ 2707 w 10000"/>
                <a:gd name="connsiteY28" fmla="*/ 0 h 10072"/>
                <a:gd name="connsiteX29" fmla="*/ 2038 w 10000"/>
                <a:gd name="connsiteY29" fmla="*/ 21 h 10072"/>
                <a:gd name="connsiteX30" fmla="*/ 1516 w 10000"/>
                <a:gd name="connsiteY30" fmla="*/ 16 h 10072"/>
                <a:gd name="connsiteX31" fmla="*/ 1115 w 10000"/>
                <a:gd name="connsiteY31" fmla="*/ 72 h 10072"/>
                <a:gd name="connsiteX32" fmla="*/ 836 w 10000"/>
                <a:gd name="connsiteY32" fmla="*/ 120 h 10072"/>
                <a:gd name="connsiteX33" fmla="*/ 557 w 10000"/>
                <a:gd name="connsiteY33" fmla="*/ 217 h 10072"/>
                <a:gd name="connsiteX34" fmla="*/ 348 w 10000"/>
                <a:gd name="connsiteY34" fmla="*/ 378 h 10072"/>
                <a:gd name="connsiteX35" fmla="*/ 209 w 10000"/>
                <a:gd name="connsiteY35" fmla="*/ 524 h 10072"/>
                <a:gd name="connsiteX36" fmla="*/ 70 w 10000"/>
                <a:gd name="connsiteY36" fmla="*/ 669 h 10072"/>
                <a:gd name="connsiteX37" fmla="*/ 0 w 10000"/>
                <a:gd name="connsiteY37" fmla="*/ 975 h 10072"/>
                <a:gd name="connsiteX38" fmla="*/ 0 w 10000"/>
                <a:gd name="connsiteY38" fmla="*/ 1330 h 10072"/>
                <a:gd name="connsiteX39" fmla="*/ 139 w 10000"/>
                <a:gd name="connsiteY39" fmla="*/ 1733 h 10072"/>
                <a:gd name="connsiteX40" fmla="*/ 209 w 10000"/>
                <a:gd name="connsiteY40" fmla="*/ 2040 h 10072"/>
                <a:gd name="connsiteX41" fmla="*/ 557 w 10000"/>
                <a:gd name="connsiteY41" fmla="*/ 2653 h 10072"/>
                <a:gd name="connsiteX42" fmla="*/ 976 w 10000"/>
                <a:gd name="connsiteY42" fmla="*/ 3298 h 10072"/>
                <a:gd name="connsiteX43" fmla="*/ 1463 w 10000"/>
                <a:gd name="connsiteY43" fmla="*/ 3911 h 10072"/>
                <a:gd name="connsiteX44" fmla="*/ 1951 w 10000"/>
                <a:gd name="connsiteY44" fmla="*/ 4507 h 10072"/>
                <a:gd name="connsiteX45" fmla="*/ 2544 w 10000"/>
                <a:gd name="connsiteY45" fmla="*/ 5072 h 10072"/>
                <a:gd name="connsiteX46" fmla="*/ 3171 w 10000"/>
                <a:gd name="connsiteY46" fmla="*/ 5620 h 10072"/>
                <a:gd name="connsiteX47" fmla="*/ 3937 w 10000"/>
                <a:gd name="connsiteY47" fmla="*/ 6330 h 10072"/>
                <a:gd name="connsiteX48" fmla="*/ 4704 w 10000"/>
                <a:gd name="connsiteY48" fmla="*/ 6991 h 10072"/>
                <a:gd name="connsiteX49" fmla="*/ 5192 w 10000"/>
                <a:gd name="connsiteY49" fmla="*/ 7395 h 10072"/>
                <a:gd name="connsiteX50" fmla="*/ 6132 w 10000"/>
                <a:gd name="connsiteY50" fmla="*/ 7943 h 10072"/>
                <a:gd name="connsiteX51" fmla="*/ 7038 w 10000"/>
                <a:gd name="connsiteY51" fmla="*/ 8459 h 10072"/>
                <a:gd name="connsiteX52" fmla="*/ 7875 w 10000"/>
                <a:gd name="connsiteY52" fmla="*/ 8959 h 10072"/>
                <a:gd name="connsiteX53" fmla="*/ 8850 w 10000"/>
                <a:gd name="connsiteY53" fmla="*/ 9459 h 10072"/>
                <a:gd name="connsiteX54" fmla="*/ 9721 w 10000"/>
                <a:gd name="connsiteY54" fmla="*/ 9927 h 10072"/>
                <a:gd name="connsiteX55" fmla="*/ 10000 w 10000"/>
                <a:gd name="connsiteY55" fmla="*/ 10072 h 10072"/>
                <a:gd name="connsiteX56" fmla="*/ 9199 w 10000"/>
                <a:gd name="connsiteY56" fmla="*/ 9669 h 10072"/>
                <a:gd name="connsiteX57" fmla="*/ 8084 w 10000"/>
                <a:gd name="connsiteY57" fmla="*/ 9056 h 10072"/>
                <a:gd name="connsiteX0" fmla="*/ 8084 w 10000"/>
                <a:gd name="connsiteY0" fmla="*/ 9056 h 10072"/>
                <a:gd name="connsiteX1" fmla="*/ 6551 w 10000"/>
                <a:gd name="connsiteY1" fmla="*/ 8153 h 10072"/>
                <a:gd name="connsiteX2" fmla="*/ 6411 w 10000"/>
                <a:gd name="connsiteY2" fmla="*/ 8056 h 10072"/>
                <a:gd name="connsiteX3" fmla="*/ 5679 w 10000"/>
                <a:gd name="connsiteY3" fmla="*/ 7604 h 10072"/>
                <a:gd name="connsiteX4" fmla="*/ 4983 w 10000"/>
                <a:gd name="connsiteY4" fmla="*/ 7088 h 10072"/>
                <a:gd name="connsiteX5" fmla="*/ 4355 w 10000"/>
                <a:gd name="connsiteY5" fmla="*/ 6588 h 10072"/>
                <a:gd name="connsiteX6" fmla="*/ 3798 w 10000"/>
                <a:gd name="connsiteY6" fmla="*/ 6024 h 10072"/>
                <a:gd name="connsiteX7" fmla="*/ 3519 w 10000"/>
                <a:gd name="connsiteY7" fmla="*/ 5733 h 10072"/>
                <a:gd name="connsiteX8" fmla="*/ 2822 w 10000"/>
                <a:gd name="connsiteY8" fmla="*/ 4975 h 10072"/>
                <a:gd name="connsiteX9" fmla="*/ 2160 w 10000"/>
                <a:gd name="connsiteY9" fmla="*/ 4153 h 10072"/>
                <a:gd name="connsiteX10" fmla="*/ 1533 w 10000"/>
                <a:gd name="connsiteY10" fmla="*/ 3346 h 10072"/>
                <a:gd name="connsiteX11" fmla="*/ 1324 w 10000"/>
                <a:gd name="connsiteY11" fmla="*/ 2991 h 10072"/>
                <a:gd name="connsiteX12" fmla="*/ 1185 w 10000"/>
                <a:gd name="connsiteY12" fmla="*/ 2588 h 10072"/>
                <a:gd name="connsiteX13" fmla="*/ 1045 w 10000"/>
                <a:gd name="connsiteY13" fmla="*/ 2185 h 10072"/>
                <a:gd name="connsiteX14" fmla="*/ 976 w 10000"/>
                <a:gd name="connsiteY14" fmla="*/ 1830 h 10072"/>
                <a:gd name="connsiteX15" fmla="*/ 976 w 10000"/>
                <a:gd name="connsiteY15" fmla="*/ 1588 h 10072"/>
                <a:gd name="connsiteX16" fmla="*/ 1045 w 10000"/>
                <a:gd name="connsiteY16" fmla="*/ 1378 h 10072"/>
                <a:gd name="connsiteX17" fmla="*/ 1115 w 10000"/>
                <a:gd name="connsiteY17" fmla="*/ 1185 h 10072"/>
                <a:gd name="connsiteX18" fmla="*/ 1324 w 10000"/>
                <a:gd name="connsiteY18" fmla="*/ 975 h 10072"/>
                <a:gd name="connsiteX19" fmla="*/ 1603 w 10000"/>
                <a:gd name="connsiteY19" fmla="*/ 782 h 10072"/>
                <a:gd name="connsiteX20" fmla="*/ 1882 w 10000"/>
                <a:gd name="connsiteY20" fmla="*/ 717 h 10072"/>
                <a:gd name="connsiteX21" fmla="*/ 2091 w 10000"/>
                <a:gd name="connsiteY21" fmla="*/ 717 h 10072"/>
                <a:gd name="connsiteX22" fmla="*/ 2474 w 10000"/>
                <a:gd name="connsiteY22" fmla="*/ 782 h 10072"/>
                <a:gd name="connsiteX23" fmla="*/ 2822 w 10000"/>
                <a:gd name="connsiteY23" fmla="*/ 830 h 10072"/>
                <a:gd name="connsiteX24" fmla="*/ 3462 w 10000"/>
                <a:gd name="connsiteY24" fmla="*/ 1048 h 10072"/>
                <a:gd name="connsiteX25" fmla="*/ 3305 w 10000"/>
                <a:gd name="connsiteY25" fmla="*/ 751 h 10072"/>
                <a:gd name="connsiteX26" fmla="*/ 3301 w 10000"/>
                <a:gd name="connsiteY26" fmla="*/ 449 h 10072"/>
                <a:gd name="connsiteX27" fmla="*/ 3936 w 10000"/>
                <a:gd name="connsiteY27" fmla="*/ 39 h 10072"/>
                <a:gd name="connsiteX28" fmla="*/ 2707 w 10000"/>
                <a:gd name="connsiteY28" fmla="*/ 0 h 10072"/>
                <a:gd name="connsiteX29" fmla="*/ 2038 w 10000"/>
                <a:gd name="connsiteY29" fmla="*/ 21 h 10072"/>
                <a:gd name="connsiteX30" fmla="*/ 1516 w 10000"/>
                <a:gd name="connsiteY30" fmla="*/ 16 h 10072"/>
                <a:gd name="connsiteX31" fmla="*/ 1115 w 10000"/>
                <a:gd name="connsiteY31" fmla="*/ 72 h 10072"/>
                <a:gd name="connsiteX32" fmla="*/ 836 w 10000"/>
                <a:gd name="connsiteY32" fmla="*/ 120 h 10072"/>
                <a:gd name="connsiteX33" fmla="*/ 557 w 10000"/>
                <a:gd name="connsiteY33" fmla="*/ 217 h 10072"/>
                <a:gd name="connsiteX34" fmla="*/ 348 w 10000"/>
                <a:gd name="connsiteY34" fmla="*/ 378 h 10072"/>
                <a:gd name="connsiteX35" fmla="*/ 196 w 10000"/>
                <a:gd name="connsiteY35" fmla="*/ 482 h 10072"/>
                <a:gd name="connsiteX36" fmla="*/ 70 w 10000"/>
                <a:gd name="connsiteY36" fmla="*/ 669 h 10072"/>
                <a:gd name="connsiteX37" fmla="*/ 0 w 10000"/>
                <a:gd name="connsiteY37" fmla="*/ 975 h 10072"/>
                <a:gd name="connsiteX38" fmla="*/ 0 w 10000"/>
                <a:gd name="connsiteY38" fmla="*/ 1330 h 10072"/>
                <a:gd name="connsiteX39" fmla="*/ 139 w 10000"/>
                <a:gd name="connsiteY39" fmla="*/ 1733 h 10072"/>
                <a:gd name="connsiteX40" fmla="*/ 209 w 10000"/>
                <a:gd name="connsiteY40" fmla="*/ 2040 h 10072"/>
                <a:gd name="connsiteX41" fmla="*/ 557 w 10000"/>
                <a:gd name="connsiteY41" fmla="*/ 2653 h 10072"/>
                <a:gd name="connsiteX42" fmla="*/ 976 w 10000"/>
                <a:gd name="connsiteY42" fmla="*/ 3298 h 10072"/>
                <a:gd name="connsiteX43" fmla="*/ 1463 w 10000"/>
                <a:gd name="connsiteY43" fmla="*/ 3911 h 10072"/>
                <a:gd name="connsiteX44" fmla="*/ 1951 w 10000"/>
                <a:gd name="connsiteY44" fmla="*/ 4507 h 10072"/>
                <a:gd name="connsiteX45" fmla="*/ 2544 w 10000"/>
                <a:gd name="connsiteY45" fmla="*/ 5072 h 10072"/>
                <a:gd name="connsiteX46" fmla="*/ 3171 w 10000"/>
                <a:gd name="connsiteY46" fmla="*/ 5620 h 10072"/>
                <a:gd name="connsiteX47" fmla="*/ 3937 w 10000"/>
                <a:gd name="connsiteY47" fmla="*/ 6330 h 10072"/>
                <a:gd name="connsiteX48" fmla="*/ 4704 w 10000"/>
                <a:gd name="connsiteY48" fmla="*/ 6991 h 10072"/>
                <a:gd name="connsiteX49" fmla="*/ 5192 w 10000"/>
                <a:gd name="connsiteY49" fmla="*/ 7395 h 10072"/>
                <a:gd name="connsiteX50" fmla="*/ 6132 w 10000"/>
                <a:gd name="connsiteY50" fmla="*/ 7943 h 10072"/>
                <a:gd name="connsiteX51" fmla="*/ 7038 w 10000"/>
                <a:gd name="connsiteY51" fmla="*/ 8459 h 10072"/>
                <a:gd name="connsiteX52" fmla="*/ 7875 w 10000"/>
                <a:gd name="connsiteY52" fmla="*/ 8959 h 10072"/>
                <a:gd name="connsiteX53" fmla="*/ 8850 w 10000"/>
                <a:gd name="connsiteY53" fmla="*/ 9459 h 10072"/>
                <a:gd name="connsiteX54" fmla="*/ 9721 w 10000"/>
                <a:gd name="connsiteY54" fmla="*/ 9927 h 10072"/>
                <a:gd name="connsiteX55" fmla="*/ 10000 w 10000"/>
                <a:gd name="connsiteY55" fmla="*/ 10072 h 10072"/>
                <a:gd name="connsiteX56" fmla="*/ 9199 w 10000"/>
                <a:gd name="connsiteY56" fmla="*/ 9669 h 10072"/>
                <a:gd name="connsiteX57" fmla="*/ 8084 w 10000"/>
                <a:gd name="connsiteY57" fmla="*/ 9056 h 10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0000" h="10072">
                  <a:moveTo>
                    <a:pt x="8084" y="9056"/>
                  </a:moveTo>
                  <a:lnTo>
                    <a:pt x="6551" y="8153"/>
                  </a:lnTo>
                  <a:cubicBezTo>
                    <a:pt x="6504" y="8121"/>
                    <a:pt x="6458" y="8088"/>
                    <a:pt x="6411" y="8056"/>
                  </a:cubicBezTo>
                  <a:lnTo>
                    <a:pt x="5679" y="7604"/>
                  </a:lnTo>
                  <a:lnTo>
                    <a:pt x="4983" y="7088"/>
                  </a:lnTo>
                  <a:lnTo>
                    <a:pt x="4355" y="6588"/>
                  </a:lnTo>
                  <a:lnTo>
                    <a:pt x="3798" y="6024"/>
                  </a:lnTo>
                  <a:lnTo>
                    <a:pt x="3519" y="5733"/>
                  </a:lnTo>
                  <a:lnTo>
                    <a:pt x="2822" y="4975"/>
                  </a:lnTo>
                  <a:lnTo>
                    <a:pt x="2160" y="4153"/>
                  </a:lnTo>
                  <a:lnTo>
                    <a:pt x="1533" y="3346"/>
                  </a:lnTo>
                  <a:cubicBezTo>
                    <a:pt x="1463" y="3228"/>
                    <a:pt x="1394" y="3109"/>
                    <a:pt x="1324" y="2991"/>
                  </a:cubicBezTo>
                  <a:cubicBezTo>
                    <a:pt x="1278" y="2857"/>
                    <a:pt x="1231" y="2722"/>
                    <a:pt x="1185" y="2588"/>
                  </a:cubicBezTo>
                  <a:cubicBezTo>
                    <a:pt x="1138" y="2454"/>
                    <a:pt x="1092" y="2319"/>
                    <a:pt x="1045" y="2185"/>
                  </a:cubicBezTo>
                  <a:cubicBezTo>
                    <a:pt x="1022" y="2067"/>
                    <a:pt x="999" y="1948"/>
                    <a:pt x="976" y="1830"/>
                  </a:cubicBezTo>
                  <a:lnTo>
                    <a:pt x="976" y="1588"/>
                  </a:lnTo>
                  <a:lnTo>
                    <a:pt x="1045" y="1378"/>
                  </a:lnTo>
                  <a:cubicBezTo>
                    <a:pt x="1068" y="1314"/>
                    <a:pt x="1092" y="1249"/>
                    <a:pt x="1115" y="1185"/>
                  </a:cubicBezTo>
                  <a:lnTo>
                    <a:pt x="1324" y="975"/>
                  </a:lnTo>
                  <a:lnTo>
                    <a:pt x="1603" y="782"/>
                  </a:lnTo>
                  <a:lnTo>
                    <a:pt x="1882" y="717"/>
                  </a:lnTo>
                  <a:lnTo>
                    <a:pt x="2091" y="717"/>
                  </a:lnTo>
                  <a:lnTo>
                    <a:pt x="2474" y="782"/>
                  </a:lnTo>
                  <a:lnTo>
                    <a:pt x="2822" y="830"/>
                  </a:lnTo>
                  <a:lnTo>
                    <a:pt x="3462" y="1048"/>
                  </a:lnTo>
                  <a:cubicBezTo>
                    <a:pt x="3352" y="864"/>
                    <a:pt x="3375" y="864"/>
                    <a:pt x="3305" y="751"/>
                  </a:cubicBezTo>
                  <a:cubicBezTo>
                    <a:pt x="3321" y="664"/>
                    <a:pt x="3298" y="635"/>
                    <a:pt x="3301" y="449"/>
                  </a:cubicBezTo>
                  <a:cubicBezTo>
                    <a:pt x="3410" y="243"/>
                    <a:pt x="3587" y="132"/>
                    <a:pt x="3936" y="39"/>
                  </a:cubicBezTo>
                  <a:lnTo>
                    <a:pt x="2707" y="0"/>
                  </a:lnTo>
                  <a:lnTo>
                    <a:pt x="2038" y="21"/>
                  </a:lnTo>
                  <a:cubicBezTo>
                    <a:pt x="1884" y="19"/>
                    <a:pt x="1632" y="32"/>
                    <a:pt x="1516" y="16"/>
                  </a:cubicBezTo>
                  <a:lnTo>
                    <a:pt x="1115" y="72"/>
                  </a:lnTo>
                  <a:lnTo>
                    <a:pt x="836" y="120"/>
                  </a:lnTo>
                  <a:lnTo>
                    <a:pt x="557" y="217"/>
                  </a:lnTo>
                  <a:lnTo>
                    <a:pt x="348" y="378"/>
                  </a:lnTo>
                  <a:cubicBezTo>
                    <a:pt x="302" y="427"/>
                    <a:pt x="242" y="433"/>
                    <a:pt x="196" y="482"/>
                  </a:cubicBezTo>
                  <a:lnTo>
                    <a:pt x="70" y="669"/>
                  </a:lnTo>
                  <a:cubicBezTo>
                    <a:pt x="47" y="771"/>
                    <a:pt x="23" y="873"/>
                    <a:pt x="0" y="975"/>
                  </a:cubicBezTo>
                  <a:lnTo>
                    <a:pt x="0" y="1330"/>
                  </a:lnTo>
                  <a:cubicBezTo>
                    <a:pt x="46" y="1464"/>
                    <a:pt x="93" y="1599"/>
                    <a:pt x="139" y="1733"/>
                  </a:cubicBezTo>
                  <a:cubicBezTo>
                    <a:pt x="162" y="1835"/>
                    <a:pt x="186" y="1938"/>
                    <a:pt x="209" y="2040"/>
                  </a:cubicBezTo>
                  <a:lnTo>
                    <a:pt x="557" y="2653"/>
                  </a:lnTo>
                  <a:lnTo>
                    <a:pt x="976" y="3298"/>
                  </a:lnTo>
                  <a:lnTo>
                    <a:pt x="1463" y="3911"/>
                  </a:lnTo>
                  <a:lnTo>
                    <a:pt x="1951" y="4507"/>
                  </a:lnTo>
                  <a:lnTo>
                    <a:pt x="2544" y="5072"/>
                  </a:lnTo>
                  <a:lnTo>
                    <a:pt x="3171" y="5620"/>
                  </a:lnTo>
                  <a:lnTo>
                    <a:pt x="3937" y="6330"/>
                  </a:lnTo>
                  <a:lnTo>
                    <a:pt x="4704" y="6991"/>
                  </a:lnTo>
                  <a:lnTo>
                    <a:pt x="5192" y="7395"/>
                  </a:lnTo>
                  <a:lnTo>
                    <a:pt x="6132" y="7943"/>
                  </a:lnTo>
                  <a:lnTo>
                    <a:pt x="7038" y="8459"/>
                  </a:lnTo>
                  <a:lnTo>
                    <a:pt x="7875" y="8959"/>
                  </a:lnTo>
                  <a:lnTo>
                    <a:pt x="8850" y="9459"/>
                  </a:lnTo>
                  <a:lnTo>
                    <a:pt x="9721" y="9927"/>
                  </a:lnTo>
                  <a:lnTo>
                    <a:pt x="10000" y="10072"/>
                  </a:lnTo>
                  <a:lnTo>
                    <a:pt x="9199" y="9669"/>
                  </a:lnTo>
                  <a:lnTo>
                    <a:pt x="8084" y="9056"/>
                  </a:lnTo>
                  <a:close/>
                </a:path>
              </a:pathLst>
            </a:custGeom>
            <a:gradFill rotWithShape="0">
              <a:gsLst>
                <a:gs pos="0">
                  <a:srgbClr val="3B3B3B"/>
                </a:gs>
                <a:gs pos="100000">
                  <a:sysClr val="window" lastClr="FFFFFF"/>
                </a:gs>
              </a:gsLst>
              <a:lin ang="2700000" scaled="1"/>
            </a:gradFill>
            <a:ln w="0">
              <a:solidFill>
                <a:srgbClr val="00007F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9" name="Group 59"/>
            <p:cNvGrpSpPr/>
            <p:nvPr/>
          </p:nvGrpSpPr>
          <p:grpSpPr>
            <a:xfrm>
              <a:off x="2410943" y="2708339"/>
              <a:ext cx="4659605" cy="2832920"/>
              <a:chOff x="-581557" y="3655964"/>
              <a:chExt cx="4659605" cy="2832920"/>
            </a:xfrm>
          </p:grpSpPr>
          <p:sp>
            <p:nvSpPr>
              <p:cNvPr id="41" name="Freeform 1038"/>
              <p:cNvSpPr>
                <a:spLocks/>
              </p:cNvSpPr>
              <p:nvPr/>
            </p:nvSpPr>
            <p:spPr bwMode="auto">
              <a:xfrm>
                <a:off x="914532" y="3806075"/>
                <a:ext cx="3163516" cy="2682809"/>
              </a:xfrm>
              <a:custGeom>
                <a:avLst/>
                <a:gdLst>
                  <a:gd name="connsiteX0" fmla="*/ 2203 w 10000"/>
                  <a:gd name="connsiteY0" fmla="*/ 1124 h 10000"/>
                  <a:gd name="connsiteX1" fmla="*/ 3288 w 10000"/>
                  <a:gd name="connsiteY1" fmla="*/ 1775 h 10000"/>
                  <a:gd name="connsiteX2" fmla="*/ 3492 w 10000"/>
                  <a:gd name="connsiteY2" fmla="*/ 1889 h 10000"/>
                  <a:gd name="connsiteX3" fmla="*/ 4169 w 10000"/>
                  <a:gd name="connsiteY3" fmla="*/ 2394 h 10000"/>
                  <a:gd name="connsiteX4" fmla="*/ 4610 w 10000"/>
                  <a:gd name="connsiteY4" fmla="*/ 2638 h 10000"/>
                  <a:gd name="connsiteX5" fmla="*/ 4949 w 10000"/>
                  <a:gd name="connsiteY5" fmla="*/ 2899 h 10000"/>
                  <a:gd name="connsiteX6" fmla="*/ 5559 w 10000"/>
                  <a:gd name="connsiteY6" fmla="*/ 3469 h 10000"/>
                  <a:gd name="connsiteX7" fmla="*/ 6169 w 10000"/>
                  <a:gd name="connsiteY7" fmla="*/ 4023 h 10000"/>
                  <a:gd name="connsiteX8" fmla="*/ 6441 w 10000"/>
                  <a:gd name="connsiteY8" fmla="*/ 4332 h 10000"/>
                  <a:gd name="connsiteX9" fmla="*/ 7119 w 10000"/>
                  <a:gd name="connsiteY9" fmla="*/ 5098 h 10000"/>
                  <a:gd name="connsiteX10" fmla="*/ 7831 w 10000"/>
                  <a:gd name="connsiteY10" fmla="*/ 5863 h 10000"/>
                  <a:gd name="connsiteX11" fmla="*/ 8373 w 10000"/>
                  <a:gd name="connsiteY11" fmla="*/ 6678 h 10000"/>
                  <a:gd name="connsiteX12" fmla="*/ 8576 w 10000"/>
                  <a:gd name="connsiteY12" fmla="*/ 7036 h 10000"/>
                  <a:gd name="connsiteX13" fmla="*/ 8780 w 10000"/>
                  <a:gd name="connsiteY13" fmla="*/ 7443 h 10000"/>
                  <a:gd name="connsiteX14" fmla="*/ 8915 w 10000"/>
                  <a:gd name="connsiteY14" fmla="*/ 7850 h 10000"/>
                  <a:gd name="connsiteX15" fmla="*/ 8983 w 10000"/>
                  <a:gd name="connsiteY15" fmla="*/ 8208 h 10000"/>
                  <a:gd name="connsiteX16" fmla="*/ 8983 w 10000"/>
                  <a:gd name="connsiteY16" fmla="*/ 8664 h 10000"/>
                  <a:gd name="connsiteX17" fmla="*/ 8915 w 10000"/>
                  <a:gd name="connsiteY17" fmla="*/ 8876 h 10000"/>
                  <a:gd name="connsiteX18" fmla="*/ 8712 w 10000"/>
                  <a:gd name="connsiteY18" fmla="*/ 9072 h 10000"/>
                  <a:gd name="connsiteX19" fmla="*/ 8576 w 10000"/>
                  <a:gd name="connsiteY19" fmla="*/ 9169 h 10000"/>
                  <a:gd name="connsiteX20" fmla="*/ 8373 w 10000"/>
                  <a:gd name="connsiteY20" fmla="*/ 9283 h 10000"/>
                  <a:gd name="connsiteX21" fmla="*/ 8169 w 10000"/>
                  <a:gd name="connsiteY21" fmla="*/ 9332 h 10000"/>
                  <a:gd name="connsiteX22" fmla="*/ 7593 w 10000"/>
                  <a:gd name="connsiteY22" fmla="*/ 9332 h 10000"/>
                  <a:gd name="connsiteX23" fmla="*/ 7254 w 10000"/>
                  <a:gd name="connsiteY23" fmla="*/ 9283 h 10000"/>
                  <a:gd name="connsiteX24" fmla="*/ 6576 w 10000"/>
                  <a:gd name="connsiteY24" fmla="*/ 9235 h 10000"/>
                  <a:gd name="connsiteX25" fmla="*/ 6508 w 10000"/>
                  <a:gd name="connsiteY25" fmla="*/ 9169 h 10000"/>
                  <a:gd name="connsiteX26" fmla="*/ 6576 w 10000"/>
                  <a:gd name="connsiteY26" fmla="*/ 9235 h 10000"/>
                  <a:gd name="connsiteX27" fmla="*/ 6576 w 10000"/>
                  <a:gd name="connsiteY27" fmla="*/ 9283 h 10000"/>
                  <a:gd name="connsiteX28" fmla="*/ 7210 w 10000"/>
                  <a:gd name="connsiteY28" fmla="*/ 9987 h 10000"/>
                  <a:gd name="connsiteX29" fmla="*/ 7831 w 10000"/>
                  <a:gd name="connsiteY29" fmla="*/ 9935 h 10000"/>
                  <a:gd name="connsiteX30" fmla="*/ 8237 w 10000"/>
                  <a:gd name="connsiteY30" fmla="*/ 10000 h 10000"/>
                  <a:gd name="connsiteX31" fmla="*/ 8915 w 10000"/>
                  <a:gd name="connsiteY31" fmla="*/ 10000 h 10000"/>
                  <a:gd name="connsiteX32" fmla="*/ 9186 w 10000"/>
                  <a:gd name="connsiteY32" fmla="*/ 9935 h 10000"/>
                  <a:gd name="connsiteX33" fmla="*/ 9458 w 10000"/>
                  <a:gd name="connsiteY33" fmla="*/ 9837 h 10000"/>
                  <a:gd name="connsiteX34" fmla="*/ 9593 w 10000"/>
                  <a:gd name="connsiteY34" fmla="*/ 9691 h 10000"/>
                  <a:gd name="connsiteX35" fmla="*/ 9797 w 10000"/>
                  <a:gd name="connsiteY35" fmla="*/ 9528 h 10000"/>
                  <a:gd name="connsiteX36" fmla="*/ 9864 w 10000"/>
                  <a:gd name="connsiteY36" fmla="*/ 9381 h 10000"/>
                  <a:gd name="connsiteX37" fmla="*/ 10000 w 10000"/>
                  <a:gd name="connsiteY37" fmla="*/ 9072 h 10000"/>
                  <a:gd name="connsiteX38" fmla="*/ 9932 w 10000"/>
                  <a:gd name="connsiteY38" fmla="*/ 8664 h 10000"/>
                  <a:gd name="connsiteX39" fmla="*/ 9864 w 10000"/>
                  <a:gd name="connsiteY39" fmla="*/ 8306 h 10000"/>
                  <a:gd name="connsiteX40" fmla="*/ 9729 w 10000"/>
                  <a:gd name="connsiteY40" fmla="*/ 7997 h 10000"/>
                  <a:gd name="connsiteX41" fmla="*/ 9390 w 10000"/>
                  <a:gd name="connsiteY41" fmla="*/ 7394 h 10000"/>
                  <a:gd name="connsiteX42" fmla="*/ 8983 w 10000"/>
                  <a:gd name="connsiteY42" fmla="*/ 6726 h 10000"/>
                  <a:gd name="connsiteX43" fmla="*/ 8508 w 10000"/>
                  <a:gd name="connsiteY43" fmla="*/ 6124 h 10000"/>
                  <a:gd name="connsiteX44" fmla="*/ 7966 w 10000"/>
                  <a:gd name="connsiteY44" fmla="*/ 5554 h 10000"/>
                  <a:gd name="connsiteX45" fmla="*/ 7390 w 10000"/>
                  <a:gd name="connsiteY45" fmla="*/ 4935 h 10000"/>
                  <a:gd name="connsiteX46" fmla="*/ 6780 w 10000"/>
                  <a:gd name="connsiteY46" fmla="*/ 4430 h 10000"/>
                  <a:gd name="connsiteX47" fmla="*/ 6034 w 10000"/>
                  <a:gd name="connsiteY47" fmla="*/ 3713 h 10000"/>
                  <a:gd name="connsiteX48" fmla="*/ 5220 w 10000"/>
                  <a:gd name="connsiteY48" fmla="*/ 3062 h 10000"/>
                  <a:gd name="connsiteX49" fmla="*/ 4746 w 10000"/>
                  <a:gd name="connsiteY49" fmla="*/ 2704 h 10000"/>
                  <a:gd name="connsiteX50" fmla="*/ 3831 w 10000"/>
                  <a:gd name="connsiteY50" fmla="*/ 2085 h 10000"/>
                  <a:gd name="connsiteX51" fmla="*/ 2949 w 10000"/>
                  <a:gd name="connsiteY51" fmla="*/ 1531 h 10000"/>
                  <a:gd name="connsiteX52" fmla="*/ 2136 w 10000"/>
                  <a:gd name="connsiteY52" fmla="*/ 1010 h 10000"/>
                  <a:gd name="connsiteX53" fmla="*/ 1186 w 10000"/>
                  <a:gd name="connsiteY53" fmla="*/ 505 h 10000"/>
                  <a:gd name="connsiteX54" fmla="*/ 814 w 10000"/>
                  <a:gd name="connsiteY54" fmla="*/ 407 h 10000"/>
                  <a:gd name="connsiteX55" fmla="*/ 0 w 10000"/>
                  <a:gd name="connsiteY55" fmla="*/ 0 h 10000"/>
                  <a:gd name="connsiteX56" fmla="*/ 1458 w 10000"/>
                  <a:gd name="connsiteY56" fmla="*/ 651 h 10000"/>
                  <a:gd name="connsiteX57" fmla="*/ 2203 w 10000"/>
                  <a:gd name="connsiteY57" fmla="*/ 1124 h 10000"/>
                  <a:gd name="connsiteX0" fmla="*/ 2203 w 10000"/>
                  <a:gd name="connsiteY0" fmla="*/ 1124 h 10106"/>
                  <a:gd name="connsiteX1" fmla="*/ 3288 w 10000"/>
                  <a:gd name="connsiteY1" fmla="*/ 1775 h 10106"/>
                  <a:gd name="connsiteX2" fmla="*/ 3492 w 10000"/>
                  <a:gd name="connsiteY2" fmla="*/ 1889 h 10106"/>
                  <a:gd name="connsiteX3" fmla="*/ 4169 w 10000"/>
                  <a:gd name="connsiteY3" fmla="*/ 2394 h 10106"/>
                  <a:gd name="connsiteX4" fmla="*/ 4610 w 10000"/>
                  <a:gd name="connsiteY4" fmla="*/ 2638 h 10106"/>
                  <a:gd name="connsiteX5" fmla="*/ 4949 w 10000"/>
                  <a:gd name="connsiteY5" fmla="*/ 2899 h 10106"/>
                  <a:gd name="connsiteX6" fmla="*/ 5559 w 10000"/>
                  <a:gd name="connsiteY6" fmla="*/ 3469 h 10106"/>
                  <a:gd name="connsiteX7" fmla="*/ 6169 w 10000"/>
                  <a:gd name="connsiteY7" fmla="*/ 4023 h 10106"/>
                  <a:gd name="connsiteX8" fmla="*/ 6441 w 10000"/>
                  <a:gd name="connsiteY8" fmla="*/ 4332 h 10106"/>
                  <a:gd name="connsiteX9" fmla="*/ 7119 w 10000"/>
                  <a:gd name="connsiteY9" fmla="*/ 5098 h 10106"/>
                  <a:gd name="connsiteX10" fmla="*/ 7831 w 10000"/>
                  <a:gd name="connsiteY10" fmla="*/ 5863 h 10106"/>
                  <a:gd name="connsiteX11" fmla="*/ 8373 w 10000"/>
                  <a:gd name="connsiteY11" fmla="*/ 6678 h 10106"/>
                  <a:gd name="connsiteX12" fmla="*/ 8576 w 10000"/>
                  <a:gd name="connsiteY12" fmla="*/ 7036 h 10106"/>
                  <a:gd name="connsiteX13" fmla="*/ 8780 w 10000"/>
                  <a:gd name="connsiteY13" fmla="*/ 7443 h 10106"/>
                  <a:gd name="connsiteX14" fmla="*/ 8915 w 10000"/>
                  <a:gd name="connsiteY14" fmla="*/ 7850 h 10106"/>
                  <a:gd name="connsiteX15" fmla="*/ 8983 w 10000"/>
                  <a:gd name="connsiteY15" fmla="*/ 8208 h 10106"/>
                  <a:gd name="connsiteX16" fmla="*/ 8983 w 10000"/>
                  <a:gd name="connsiteY16" fmla="*/ 8664 h 10106"/>
                  <a:gd name="connsiteX17" fmla="*/ 8915 w 10000"/>
                  <a:gd name="connsiteY17" fmla="*/ 8876 h 10106"/>
                  <a:gd name="connsiteX18" fmla="*/ 8712 w 10000"/>
                  <a:gd name="connsiteY18" fmla="*/ 9072 h 10106"/>
                  <a:gd name="connsiteX19" fmla="*/ 8576 w 10000"/>
                  <a:gd name="connsiteY19" fmla="*/ 9169 h 10106"/>
                  <a:gd name="connsiteX20" fmla="*/ 8373 w 10000"/>
                  <a:gd name="connsiteY20" fmla="*/ 9283 h 10106"/>
                  <a:gd name="connsiteX21" fmla="*/ 8169 w 10000"/>
                  <a:gd name="connsiteY21" fmla="*/ 9332 h 10106"/>
                  <a:gd name="connsiteX22" fmla="*/ 7593 w 10000"/>
                  <a:gd name="connsiteY22" fmla="*/ 9332 h 10106"/>
                  <a:gd name="connsiteX23" fmla="*/ 7254 w 10000"/>
                  <a:gd name="connsiteY23" fmla="*/ 9283 h 10106"/>
                  <a:gd name="connsiteX24" fmla="*/ 6576 w 10000"/>
                  <a:gd name="connsiteY24" fmla="*/ 9235 h 10106"/>
                  <a:gd name="connsiteX25" fmla="*/ 6508 w 10000"/>
                  <a:gd name="connsiteY25" fmla="*/ 9169 h 10106"/>
                  <a:gd name="connsiteX26" fmla="*/ 6576 w 10000"/>
                  <a:gd name="connsiteY26" fmla="*/ 9235 h 10106"/>
                  <a:gd name="connsiteX27" fmla="*/ 6576 w 10000"/>
                  <a:gd name="connsiteY27" fmla="*/ 9283 h 10106"/>
                  <a:gd name="connsiteX28" fmla="*/ 7210 w 10000"/>
                  <a:gd name="connsiteY28" fmla="*/ 9987 h 10106"/>
                  <a:gd name="connsiteX29" fmla="*/ 7883 w 10000"/>
                  <a:gd name="connsiteY29" fmla="*/ 10106 h 10106"/>
                  <a:gd name="connsiteX30" fmla="*/ 8237 w 10000"/>
                  <a:gd name="connsiteY30" fmla="*/ 10000 h 10106"/>
                  <a:gd name="connsiteX31" fmla="*/ 8915 w 10000"/>
                  <a:gd name="connsiteY31" fmla="*/ 10000 h 10106"/>
                  <a:gd name="connsiteX32" fmla="*/ 9186 w 10000"/>
                  <a:gd name="connsiteY32" fmla="*/ 9935 h 10106"/>
                  <a:gd name="connsiteX33" fmla="*/ 9458 w 10000"/>
                  <a:gd name="connsiteY33" fmla="*/ 9837 h 10106"/>
                  <a:gd name="connsiteX34" fmla="*/ 9593 w 10000"/>
                  <a:gd name="connsiteY34" fmla="*/ 9691 h 10106"/>
                  <a:gd name="connsiteX35" fmla="*/ 9797 w 10000"/>
                  <a:gd name="connsiteY35" fmla="*/ 9528 h 10106"/>
                  <a:gd name="connsiteX36" fmla="*/ 9864 w 10000"/>
                  <a:gd name="connsiteY36" fmla="*/ 9381 h 10106"/>
                  <a:gd name="connsiteX37" fmla="*/ 10000 w 10000"/>
                  <a:gd name="connsiteY37" fmla="*/ 9072 h 10106"/>
                  <a:gd name="connsiteX38" fmla="*/ 9932 w 10000"/>
                  <a:gd name="connsiteY38" fmla="*/ 8664 h 10106"/>
                  <a:gd name="connsiteX39" fmla="*/ 9864 w 10000"/>
                  <a:gd name="connsiteY39" fmla="*/ 8306 h 10106"/>
                  <a:gd name="connsiteX40" fmla="*/ 9729 w 10000"/>
                  <a:gd name="connsiteY40" fmla="*/ 7997 h 10106"/>
                  <a:gd name="connsiteX41" fmla="*/ 9390 w 10000"/>
                  <a:gd name="connsiteY41" fmla="*/ 7394 h 10106"/>
                  <a:gd name="connsiteX42" fmla="*/ 8983 w 10000"/>
                  <a:gd name="connsiteY42" fmla="*/ 6726 h 10106"/>
                  <a:gd name="connsiteX43" fmla="*/ 8508 w 10000"/>
                  <a:gd name="connsiteY43" fmla="*/ 6124 h 10106"/>
                  <a:gd name="connsiteX44" fmla="*/ 7966 w 10000"/>
                  <a:gd name="connsiteY44" fmla="*/ 5554 h 10106"/>
                  <a:gd name="connsiteX45" fmla="*/ 7390 w 10000"/>
                  <a:gd name="connsiteY45" fmla="*/ 4935 h 10106"/>
                  <a:gd name="connsiteX46" fmla="*/ 6780 w 10000"/>
                  <a:gd name="connsiteY46" fmla="*/ 4430 h 10106"/>
                  <a:gd name="connsiteX47" fmla="*/ 6034 w 10000"/>
                  <a:gd name="connsiteY47" fmla="*/ 3713 h 10106"/>
                  <a:gd name="connsiteX48" fmla="*/ 5220 w 10000"/>
                  <a:gd name="connsiteY48" fmla="*/ 3062 h 10106"/>
                  <a:gd name="connsiteX49" fmla="*/ 4746 w 10000"/>
                  <a:gd name="connsiteY49" fmla="*/ 2704 h 10106"/>
                  <a:gd name="connsiteX50" fmla="*/ 3831 w 10000"/>
                  <a:gd name="connsiteY50" fmla="*/ 2085 h 10106"/>
                  <a:gd name="connsiteX51" fmla="*/ 2949 w 10000"/>
                  <a:gd name="connsiteY51" fmla="*/ 1531 h 10106"/>
                  <a:gd name="connsiteX52" fmla="*/ 2136 w 10000"/>
                  <a:gd name="connsiteY52" fmla="*/ 1010 h 10106"/>
                  <a:gd name="connsiteX53" fmla="*/ 1186 w 10000"/>
                  <a:gd name="connsiteY53" fmla="*/ 505 h 10106"/>
                  <a:gd name="connsiteX54" fmla="*/ 814 w 10000"/>
                  <a:gd name="connsiteY54" fmla="*/ 407 h 10106"/>
                  <a:gd name="connsiteX55" fmla="*/ 0 w 10000"/>
                  <a:gd name="connsiteY55" fmla="*/ 0 h 10106"/>
                  <a:gd name="connsiteX56" fmla="*/ 1458 w 10000"/>
                  <a:gd name="connsiteY56" fmla="*/ 651 h 10106"/>
                  <a:gd name="connsiteX57" fmla="*/ 2203 w 10000"/>
                  <a:gd name="connsiteY57" fmla="*/ 1124 h 10106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576 w 10000"/>
                  <a:gd name="connsiteY26" fmla="*/ 9235 h 10114"/>
                  <a:gd name="connsiteX27" fmla="*/ 6576 w 10000"/>
                  <a:gd name="connsiteY27" fmla="*/ 9283 h 10114"/>
                  <a:gd name="connsiteX28" fmla="*/ 7210 w 10000"/>
                  <a:gd name="connsiteY28" fmla="*/ 9987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8915 w 10000"/>
                  <a:gd name="connsiteY31" fmla="*/ 10000 h 10114"/>
                  <a:gd name="connsiteX32" fmla="*/ 9186 w 10000"/>
                  <a:gd name="connsiteY32" fmla="*/ 9935 h 10114"/>
                  <a:gd name="connsiteX33" fmla="*/ 9458 w 10000"/>
                  <a:gd name="connsiteY33" fmla="*/ 9837 h 10114"/>
                  <a:gd name="connsiteX34" fmla="*/ 9593 w 10000"/>
                  <a:gd name="connsiteY34" fmla="*/ 9691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576 w 10000"/>
                  <a:gd name="connsiteY26" fmla="*/ 9235 h 10114"/>
                  <a:gd name="connsiteX27" fmla="*/ 6576 w 10000"/>
                  <a:gd name="connsiteY27" fmla="*/ 9283 h 10114"/>
                  <a:gd name="connsiteX28" fmla="*/ 7210 w 10000"/>
                  <a:gd name="connsiteY28" fmla="*/ 9987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186 w 10000"/>
                  <a:gd name="connsiteY32" fmla="*/ 9935 h 10114"/>
                  <a:gd name="connsiteX33" fmla="*/ 9458 w 10000"/>
                  <a:gd name="connsiteY33" fmla="*/ 9837 h 10114"/>
                  <a:gd name="connsiteX34" fmla="*/ 9593 w 10000"/>
                  <a:gd name="connsiteY34" fmla="*/ 9691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576 w 10000"/>
                  <a:gd name="connsiteY26" fmla="*/ 9235 h 10114"/>
                  <a:gd name="connsiteX27" fmla="*/ 6576 w 10000"/>
                  <a:gd name="connsiteY27" fmla="*/ 9283 h 10114"/>
                  <a:gd name="connsiteX28" fmla="*/ 7210 w 10000"/>
                  <a:gd name="connsiteY28" fmla="*/ 9987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458 w 10000"/>
                  <a:gd name="connsiteY33" fmla="*/ 9837 h 10114"/>
                  <a:gd name="connsiteX34" fmla="*/ 9593 w 10000"/>
                  <a:gd name="connsiteY34" fmla="*/ 9691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576 w 10000"/>
                  <a:gd name="connsiteY26" fmla="*/ 9235 h 10114"/>
                  <a:gd name="connsiteX27" fmla="*/ 6576 w 10000"/>
                  <a:gd name="connsiteY27" fmla="*/ 9283 h 10114"/>
                  <a:gd name="connsiteX28" fmla="*/ 7210 w 10000"/>
                  <a:gd name="connsiteY28" fmla="*/ 9987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593 w 10000"/>
                  <a:gd name="connsiteY34" fmla="*/ 9691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576 w 10000"/>
                  <a:gd name="connsiteY26" fmla="*/ 9235 h 10114"/>
                  <a:gd name="connsiteX27" fmla="*/ 6576 w 10000"/>
                  <a:gd name="connsiteY27" fmla="*/ 9283 h 10114"/>
                  <a:gd name="connsiteX28" fmla="*/ 7210 w 10000"/>
                  <a:gd name="connsiteY28" fmla="*/ 9987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576 w 10000"/>
                  <a:gd name="connsiteY26" fmla="*/ 9235 h 10114"/>
                  <a:gd name="connsiteX27" fmla="*/ 6576 w 10000"/>
                  <a:gd name="connsiteY27" fmla="*/ 9283 h 10114"/>
                  <a:gd name="connsiteX28" fmla="*/ 6665 w 10000"/>
                  <a:gd name="connsiteY28" fmla="*/ 10030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576 w 10000"/>
                  <a:gd name="connsiteY26" fmla="*/ 9235 h 10114"/>
                  <a:gd name="connsiteX27" fmla="*/ 6758 w 10000"/>
                  <a:gd name="connsiteY27" fmla="*/ 9668 h 10114"/>
                  <a:gd name="connsiteX28" fmla="*/ 6665 w 10000"/>
                  <a:gd name="connsiteY28" fmla="*/ 10030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771 w 10000"/>
                  <a:gd name="connsiteY26" fmla="*/ 9363 h 10114"/>
                  <a:gd name="connsiteX27" fmla="*/ 6758 w 10000"/>
                  <a:gd name="connsiteY27" fmla="*/ 9668 h 10114"/>
                  <a:gd name="connsiteX28" fmla="*/ 6665 w 10000"/>
                  <a:gd name="connsiteY28" fmla="*/ 10030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771 w 10000"/>
                  <a:gd name="connsiteY26" fmla="*/ 9363 h 10114"/>
                  <a:gd name="connsiteX27" fmla="*/ 6758 w 10000"/>
                  <a:gd name="connsiteY27" fmla="*/ 9668 h 10114"/>
                  <a:gd name="connsiteX28" fmla="*/ 6665 w 10000"/>
                  <a:gd name="connsiteY28" fmla="*/ 10030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576 w 10000"/>
                  <a:gd name="connsiteY24" fmla="*/ 9235 h 10114"/>
                  <a:gd name="connsiteX25" fmla="*/ 6508 w 10000"/>
                  <a:gd name="connsiteY25" fmla="*/ 9169 h 10114"/>
                  <a:gd name="connsiteX26" fmla="*/ 6771 w 10000"/>
                  <a:gd name="connsiteY26" fmla="*/ 9363 h 10114"/>
                  <a:gd name="connsiteX27" fmla="*/ 6758 w 10000"/>
                  <a:gd name="connsiteY27" fmla="*/ 9668 h 10114"/>
                  <a:gd name="connsiteX28" fmla="*/ 6665 w 10000"/>
                  <a:gd name="connsiteY28" fmla="*/ 10030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796 w 10000"/>
                  <a:gd name="connsiteY24" fmla="*/ 9164 h 10114"/>
                  <a:gd name="connsiteX25" fmla="*/ 6508 w 10000"/>
                  <a:gd name="connsiteY25" fmla="*/ 9169 h 10114"/>
                  <a:gd name="connsiteX26" fmla="*/ 6771 w 10000"/>
                  <a:gd name="connsiteY26" fmla="*/ 9363 h 10114"/>
                  <a:gd name="connsiteX27" fmla="*/ 6758 w 10000"/>
                  <a:gd name="connsiteY27" fmla="*/ 9668 h 10114"/>
                  <a:gd name="connsiteX28" fmla="*/ 6665 w 10000"/>
                  <a:gd name="connsiteY28" fmla="*/ 10030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796 w 10000"/>
                  <a:gd name="connsiteY24" fmla="*/ 9164 h 10114"/>
                  <a:gd name="connsiteX25" fmla="*/ 6456 w 10000"/>
                  <a:gd name="connsiteY25" fmla="*/ 9041 h 10114"/>
                  <a:gd name="connsiteX26" fmla="*/ 6771 w 10000"/>
                  <a:gd name="connsiteY26" fmla="*/ 9363 h 10114"/>
                  <a:gd name="connsiteX27" fmla="*/ 6758 w 10000"/>
                  <a:gd name="connsiteY27" fmla="*/ 9668 h 10114"/>
                  <a:gd name="connsiteX28" fmla="*/ 6665 w 10000"/>
                  <a:gd name="connsiteY28" fmla="*/ 10030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796 w 10000"/>
                  <a:gd name="connsiteY24" fmla="*/ 9164 h 10114"/>
                  <a:gd name="connsiteX25" fmla="*/ 6456 w 10000"/>
                  <a:gd name="connsiteY25" fmla="*/ 9041 h 10114"/>
                  <a:gd name="connsiteX26" fmla="*/ 6719 w 10000"/>
                  <a:gd name="connsiteY26" fmla="*/ 9406 h 10114"/>
                  <a:gd name="connsiteX27" fmla="*/ 6758 w 10000"/>
                  <a:gd name="connsiteY27" fmla="*/ 9668 h 10114"/>
                  <a:gd name="connsiteX28" fmla="*/ 6665 w 10000"/>
                  <a:gd name="connsiteY28" fmla="*/ 10030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796 w 10000"/>
                  <a:gd name="connsiteY24" fmla="*/ 9164 h 10114"/>
                  <a:gd name="connsiteX25" fmla="*/ 6456 w 10000"/>
                  <a:gd name="connsiteY25" fmla="*/ 9041 h 10114"/>
                  <a:gd name="connsiteX26" fmla="*/ 6719 w 10000"/>
                  <a:gd name="connsiteY26" fmla="*/ 9406 h 10114"/>
                  <a:gd name="connsiteX27" fmla="*/ 6706 w 10000"/>
                  <a:gd name="connsiteY27" fmla="*/ 9640 h 10114"/>
                  <a:gd name="connsiteX28" fmla="*/ 6665 w 10000"/>
                  <a:gd name="connsiteY28" fmla="*/ 10030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796 w 10000"/>
                  <a:gd name="connsiteY24" fmla="*/ 9164 h 10114"/>
                  <a:gd name="connsiteX25" fmla="*/ 6456 w 10000"/>
                  <a:gd name="connsiteY25" fmla="*/ 9041 h 10114"/>
                  <a:gd name="connsiteX26" fmla="*/ 6719 w 10000"/>
                  <a:gd name="connsiteY26" fmla="*/ 9406 h 10114"/>
                  <a:gd name="connsiteX27" fmla="*/ 6706 w 10000"/>
                  <a:gd name="connsiteY27" fmla="*/ 9640 h 10114"/>
                  <a:gd name="connsiteX28" fmla="*/ 6535 w 10000"/>
                  <a:gd name="connsiteY28" fmla="*/ 10073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796 w 10000"/>
                  <a:gd name="connsiteY24" fmla="*/ 9164 h 10114"/>
                  <a:gd name="connsiteX25" fmla="*/ 6456 w 10000"/>
                  <a:gd name="connsiteY25" fmla="*/ 9041 h 10114"/>
                  <a:gd name="connsiteX26" fmla="*/ 6719 w 10000"/>
                  <a:gd name="connsiteY26" fmla="*/ 9406 h 10114"/>
                  <a:gd name="connsiteX27" fmla="*/ 6706 w 10000"/>
                  <a:gd name="connsiteY27" fmla="*/ 9640 h 10114"/>
                  <a:gd name="connsiteX28" fmla="*/ 6535 w 10000"/>
                  <a:gd name="connsiteY28" fmla="*/ 10073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796 w 10000"/>
                  <a:gd name="connsiteY24" fmla="*/ 9164 h 10114"/>
                  <a:gd name="connsiteX25" fmla="*/ 6456 w 10000"/>
                  <a:gd name="connsiteY25" fmla="*/ 9041 h 10114"/>
                  <a:gd name="connsiteX26" fmla="*/ 6719 w 10000"/>
                  <a:gd name="connsiteY26" fmla="*/ 9406 h 10114"/>
                  <a:gd name="connsiteX27" fmla="*/ 6706 w 10000"/>
                  <a:gd name="connsiteY27" fmla="*/ 9640 h 10114"/>
                  <a:gd name="connsiteX28" fmla="*/ 6470 w 10000"/>
                  <a:gd name="connsiteY28" fmla="*/ 10045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14"/>
                  <a:gd name="connsiteX1" fmla="*/ 3288 w 10000"/>
                  <a:gd name="connsiteY1" fmla="*/ 1775 h 10114"/>
                  <a:gd name="connsiteX2" fmla="*/ 3492 w 10000"/>
                  <a:gd name="connsiteY2" fmla="*/ 1889 h 10114"/>
                  <a:gd name="connsiteX3" fmla="*/ 4169 w 10000"/>
                  <a:gd name="connsiteY3" fmla="*/ 2394 h 10114"/>
                  <a:gd name="connsiteX4" fmla="*/ 4610 w 10000"/>
                  <a:gd name="connsiteY4" fmla="*/ 2638 h 10114"/>
                  <a:gd name="connsiteX5" fmla="*/ 4949 w 10000"/>
                  <a:gd name="connsiteY5" fmla="*/ 2899 h 10114"/>
                  <a:gd name="connsiteX6" fmla="*/ 5559 w 10000"/>
                  <a:gd name="connsiteY6" fmla="*/ 3469 h 10114"/>
                  <a:gd name="connsiteX7" fmla="*/ 6169 w 10000"/>
                  <a:gd name="connsiteY7" fmla="*/ 4023 h 10114"/>
                  <a:gd name="connsiteX8" fmla="*/ 6441 w 10000"/>
                  <a:gd name="connsiteY8" fmla="*/ 4332 h 10114"/>
                  <a:gd name="connsiteX9" fmla="*/ 7119 w 10000"/>
                  <a:gd name="connsiteY9" fmla="*/ 5098 h 10114"/>
                  <a:gd name="connsiteX10" fmla="*/ 7831 w 10000"/>
                  <a:gd name="connsiteY10" fmla="*/ 5863 h 10114"/>
                  <a:gd name="connsiteX11" fmla="*/ 8373 w 10000"/>
                  <a:gd name="connsiteY11" fmla="*/ 6678 h 10114"/>
                  <a:gd name="connsiteX12" fmla="*/ 8576 w 10000"/>
                  <a:gd name="connsiteY12" fmla="*/ 7036 h 10114"/>
                  <a:gd name="connsiteX13" fmla="*/ 8780 w 10000"/>
                  <a:gd name="connsiteY13" fmla="*/ 7443 h 10114"/>
                  <a:gd name="connsiteX14" fmla="*/ 8915 w 10000"/>
                  <a:gd name="connsiteY14" fmla="*/ 7850 h 10114"/>
                  <a:gd name="connsiteX15" fmla="*/ 8983 w 10000"/>
                  <a:gd name="connsiteY15" fmla="*/ 8208 h 10114"/>
                  <a:gd name="connsiteX16" fmla="*/ 8983 w 10000"/>
                  <a:gd name="connsiteY16" fmla="*/ 8664 h 10114"/>
                  <a:gd name="connsiteX17" fmla="*/ 8915 w 10000"/>
                  <a:gd name="connsiteY17" fmla="*/ 8876 h 10114"/>
                  <a:gd name="connsiteX18" fmla="*/ 8712 w 10000"/>
                  <a:gd name="connsiteY18" fmla="*/ 9072 h 10114"/>
                  <a:gd name="connsiteX19" fmla="*/ 8576 w 10000"/>
                  <a:gd name="connsiteY19" fmla="*/ 9169 h 10114"/>
                  <a:gd name="connsiteX20" fmla="*/ 8373 w 10000"/>
                  <a:gd name="connsiteY20" fmla="*/ 9283 h 10114"/>
                  <a:gd name="connsiteX21" fmla="*/ 8169 w 10000"/>
                  <a:gd name="connsiteY21" fmla="*/ 9332 h 10114"/>
                  <a:gd name="connsiteX22" fmla="*/ 7593 w 10000"/>
                  <a:gd name="connsiteY22" fmla="*/ 9332 h 10114"/>
                  <a:gd name="connsiteX23" fmla="*/ 7254 w 10000"/>
                  <a:gd name="connsiteY23" fmla="*/ 9283 h 10114"/>
                  <a:gd name="connsiteX24" fmla="*/ 6796 w 10000"/>
                  <a:gd name="connsiteY24" fmla="*/ 9164 h 10114"/>
                  <a:gd name="connsiteX25" fmla="*/ 6456 w 10000"/>
                  <a:gd name="connsiteY25" fmla="*/ 9041 h 10114"/>
                  <a:gd name="connsiteX26" fmla="*/ 6719 w 10000"/>
                  <a:gd name="connsiteY26" fmla="*/ 9406 h 10114"/>
                  <a:gd name="connsiteX27" fmla="*/ 6706 w 10000"/>
                  <a:gd name="connsiteY27" fmla="*/ 9640 h 10114"/>
                  <a:gd name="connsiteX28" fmla="*/ 6470 w 10000"/>
                  <a:gd name="connsiteY28" fmla="*/ 10045 h 10114"/>
                  <a:gd name="connsiteX29" fmla="*/ 7883 w 10000"/>
                  <a:gd name="connsiteY29" fmla="*/ 10106 h 10114"/>
                  <a:gd name="connsiteX30" fmla="*/ 8522 w 10000"/>
                  <a:gd name="connsiteY30" fmla="*/ 10114 h 10114"/>
                  <a:gd name="connsiteX31" fmla="*/ 9006 w 10000"/>
                  <a:gd name="connsiteY31" fmla="*/ 10085 h 10114"/>
                  <a:gd name="connsiteX32" fmla="*/ 9303 w 10000"/>
                  <a:gd name="connsiteY32" fmla="*/ 9992 h 10114"/>
                  <a:gd name="connsiteX33" fmla="*/ 9588 w 10000"/>
                  <a:gd name="connsiteY33" fmla="*/ 9823 h 10114"/>
                  <a:gd name="connsiteX34" fmla="*/ 9736 w 10000"/>
                  <a:gd name="connsiteY34" fmla="*/ 9677 h 10114"/>
                  <a:gd name="connsiteX35" fmla="*/ 9797 w 10000"/>
                  <a:gd name="connsiteY35" fmla="*/ 9528 h 10114"/>
                  <a:gd name="connsiteX36" fmla="*/ 9864 w 10000"/>
                  <a:gd name="connsiteY36" fmla="*/ 9381 h 10114"/>
                  <a:gd name="connsiteX37" fmla="*/ 10000 w 10000"/>
                  <a:gd name="connsiteY37" fmla="*/ 9072 h 10114"/>
                  <a:gd name="connsiteX38" fmla="*/ 9932 w 10000"/>
                  <a:gd name="connsiteY38" fmla="*/ 8664 h 10114"/>
                  <a:gd name="connsiteX39" fmla="*/ 9864 w 10000"/>
                  <a:gd name="connsiteY39" fmla="*/ 8306 h 10114"/>
                  <a:gd name="connsiteX40" fmla="*/ 9729 w 10000"/>
                  <a:gd name="connsiteY40" fmla="*/ 7997 h 10114"/>
                  <a:gd name="connsiteX41" fmla="*/ 9390 w 10000"/>
                  <a:gd name="connsiteY41" fmla="*/ 7394 h 10114"/>
                  <a:gd name="connsiteX42" fmla="*/ 8983 w 10000"/>
                  <a:gd name="connsiteY42" fmla="*/ 6726 h 10114"/>
                  <a:gd name="connsiteX43" fmla="*/ 8508 w 10000"/>
                  <a:gd name="connsiteY43" fmla="*/ 6124 h 10114"/>
                  <a:gd name="connsiteX44" fmla="*/ 7966 w 10000"/>
                  <a:gd name="connsiteY44" fmla="*/ 5554 h 10114"/>
                  <a:gd name="connsiteX45" fmla="*/ 7390 w 10000"/>
                  <a:gd name="connsiteY45" fmla="*/ 4935 h 10114"/>
                  <a:gd name="connsiteX46" fmla="*/ 6780 w 10000"/>
                  <a:gd name="connsiteY46" fmla="*/ 4430 h 10114"/>
                  <a:gd name="connsiteX47" fmla="*/ 6034 w 10000"/>
                  <a:gd name="connsiteY47" fmla="*/ 3713 h 10114"/>
                  <a:gd name="connsiteX48" fmla="*/ 5220 w 10000"/>
                  <a:gd name="connsiteY48" fmla="*/ 3062 h 10114"/>
                  <a:gd name="connsiteX49" fmla="*/ 4746 w 10000"/>
                  <a:gd name="connsiteY49" fmla="*/ 2704 h 10114"/>
                  <a:gd name="connsiteX50" fmla="*/ 3831 w 10000"/>
                  <a:gd name="connsiteY50" fmla="*/ 2085 h 10114"/>
                  <a:gd name="connsiteX51" fmla="*/ 2949 w 10000"/>
                  <a:gd name="connsiteY51" fmla="*/ 1531 h 10114"/>
                  <a:gd name="connsiteX52" fmla="*/ 2136 w 10000"/>
                  <a:gd name="connsiteY52" fmla="*/ 1010 h 10114"/>
                  <a:gd name="connsiteX53" fmla="*/ 1186 w 10000"/>
                  <a:gd name="connsiteY53" fmla="*/ 505 h 10114"/>
                  <a:gd name="connsiteX54" fmla="*/ 814 w 10000"/>
                  <a:gd name="connsiteY54" fmla="*/ 407 h 10114"/>
                  <a:gd name="connsiteX55" fmla="*/ 0 w 10000"/>
                  <a:gd name="connsiteY55" fmla="*/ 0 h 10114"/>
                  <a:gd name="connsiteX56" fmla="*/ 1458 w 10000"/>
                  <a:gd name="connsiteY56" fmla="*/ 651 h 10114"/>
                  <a:gd name="connsiteX57" fmla="*/ 2203 w 10000"/>
                  <a:gd name="connsiteY57" fmla="*/ 1124 h 10114"/>
                  <a:gd name="connsiteX0" fmla="*/ 2203 w 10000"/>
                  <a:gd name="connsiteY0" fmla="*/ 1124 h 10149"/>
                  <a:gd name="connsiteX1" fmla="*/ 3288 w 10000"/>
                  <a:gd name="connsiteY1" fmla="*/ 1775 h 10149"/>
                  <a:gd name="connsiteX2" fmla="*/ 3492 w 10000"/>
                  <a:gd name="connsiteY2" fmla="*/ 1889 h 10149"/>
                  <a:gd name="connsiteX3" fmla="*/ 4169 w 10000"/>
                  <a:gd name="connsiteY3" fmla="*/ 2394 h 10149"/>
                  <a:gd name="connsiteX4" fmla="*/ 4610 w 10000"/>
                  <a:gd name="connsiteY4" fmla="*/ 2638 h 10149"/>
                  <a:gd name="connsiteX5" fmla="*/ 4949 w 10000"/>
                  <a:gd name="connsiteY5" fmla="*/ 2899 h 10149"/>
                  <a:gd name="connsiteX6" fmla="*/ 5559 w 10000"/>
                  <a:gd name="connsiteY6" fmla="*/ 3469 h 10149"/>
                  <a:gd name="connsiteX7" fmla="*/ 6169 w 10000"/>
                  <a:gd name="connsiteY7" fmla="*/ 4023 h 10149"/>
                  <a:gd name="connsiteX8" fmla="*/ 6441 w 10000"/>
                  <a:gd name="connsiteY8" fmla="*/ 4332 h 10149"/>
                  <a:gd name="connsiteX9" fmla="*/ 7119 w 10000"/>
                  <a:gd name="connsiteY9" fmla="*/ 5098 h 10149"/>
                  <a:gd name="connsiteX10" fmla="*/ 7831 w 10000"/>
                  <a:gd name="connsiteY10" fmla="*/ 5863 h 10149"/>
                  <a:gd name="connsiteX11" fmla="*/ 8373 w 10000"/>
                  <a:gd name="connsiteY11" fmla="*/ 6678 h 10149"/>
                  <a:gd name="connsiteX12" fmla="*/ 8576 w 10000"/>
                  <a:gd name="connsiteY12" fmla="*/ 7036 h 10149"/>
                  <a:gd name="connsiteX13" fmla="*/ 8780 w 10000"/>
                  <a:gd name="connsiteY13" fmla="*/ 7443 h 10149"/>
                  <a:gd name="connsiteX14" fmla="*/ 8915 w 10000"/>
                  <a:gd name="connsiteY14" fmla="*/ 7850 h 10149"/>
                  <a:gd name="connsiteX15" fmla="*/ 8983 w 10000"/>
                  <a:gd name="connsiteY15" fmla="*/ 8208 h 10149"/>
                  <a:gd name="connsiteX16" fmla="*/ 8983 w 10000"/>
                  <a:gd name="connsiteY16" fmla="*/ 8664 h 10149"/>
                  <a:gd name="connsiteX17" fmla="*/ 8915 w 10000"/>
                  <a:gd name="connsiteY17" fmla="*/ 8876 h 10149"/>
                  <a:gd name="connsiteX18" fmla="*/ 8712 w 10000"/>
                  <a:gd name="connsiteY18" fmla="*/ 9072 h 10149"/>
                  <a:gd name="connsiteX19" fmla="*/ 8576 w 10000"/>
                  <a:gd name="connsiteY19" fmla="*/ 9169 h 10149"/>
                  <a:gd name="connsiteX20" fmla="*/ 8373 w 10000"/>
                  <a:gd name="connsiteY20" fmla="*/ 9283 h 10149"/>
                  <a:gd name="connsiteX21" fmla="*/ 8169 w 10000"/>
                  <a:gd name="connsiteY21" fmla="*/ 9332 h 10149"/>
                  <a:gd name="connsiteX22" fmla="*/ 7593 w 10000"/>
                  <a:gd name="connsiteY22" fmla="*/ 9332 h 10149"/>
                  <a:gd name="connsiteX23" fmla="*/ 7254 w 10000"/>
                  <a:gd name="connsiteY23" fmla="*/ 9283 h 10149"/>
                  <a:gd name="connsiteX24" fmla="*/ 6796 w 10000"/>
                  <a:gd name="connsiteY24" fmla="*/ 9164 h 10149"/>
                  <a:gd name="connsiteX25" fmla="*/ 6456 w 10000"/>
                  <a:gd name="connsiteY25" fmla="*/ 9041 h 10149"/>
                  <a:gd name="connsiteX26" fmla="*/ 6719 w 10000"/>
                  <a:gd name="connsiteY26" fmla="*/ 9406 h 10149"/>
                  <a:gd name="connsiteX27" fmla="*/ 6706 w 10000"/>
                  <a:gd name="connsiteY27" fmla="*/ 9640 h 10149"/>
                  <a:gd name="connsiteX28" fmla="*/ 6470 w 10000"/>
                  <a:gd name="connsiteY28" fmla="*/ 10045 h 10149"/>
                  <a:gd name="connsiteX29" fmla="*/ 7624 w 10000"/>
                  <a:gd name="connsiteY29" fmla="*/ 10149 h 10149"/>
                  <a:gd name="connsiteX30" fmla="*/ 8522 w 10000"/>
                  <a:gd name="connsiteY30" fmla="*/ 10114 h 10149"/>
                  <a:gd name="connsiteX31" fmla="*/ 9006 w 10000"/>
                  <a:gd name="connsiteY31" fmla="*/ 10085 h 10149"/>
                  <a:gd name="connsiteX32" fmla="*/ 9303 w 10000"/>
                  <a:gd name="connsiteY32" fmla="*/ 9992 h 10149"/>
                  <a:gd name="connsiteX33" fmla="*/ 9588 w 10000"/>
                  <a:gd name="connsiteY33" fmla="*/ 9823 h 10149"/>
                  <a:gd name="connsiteX34" fmla="*/ 9736 w 10000"/>
                  <a:gd name="connsiteY34" fmla="*/ 9677 h 10149"/>
                  <a:gd name="connsiteX35" fmla="*/ 9797 w 10000"/>
                  <a:gd name="connsiteY35" fmla="*/ 9528 h 10149"/>
                  <a:gd name="connsiteX36" fmla="*/ 9864 w 10000"/>
                  <a:gd name="connsiteY36" fmla="*/ 9381 h 10149"/>
                  <a:gd name="connsiteX37" fmla="*/ 10000 w 10000"/>
                  <a:gd name="connsiteY37" fmla="*/ 9072 h 10149"/>
                  <a:gd name="connsiteX38" fmla="*/ 9932 w 10000"/>
                  <a:gd name="connsiteY38" fmla="*/ 8664 h 10149"/>
                  <a:gd name="connsiteX39" fmla="*/ 9864 w 10000"/>
                  <a:gd name="connsiteY39" fmla="*/ 8306 h 10149"/>
                  <a:gd name="connsiteX40" fmla="*/ 9729 w 10000"/>
                  <a:gd name="connsiteY40" fmla="*/ 7997 h 10149"/>
                  <a:gd name="connsiteX41" fmla="*/ 9390 w 10000"/>
                  <a:gd name="connsiteY41" fmla="*/ 7394 h 10149"/>
                  <a:gd name="connsiteX42" fmla="*/ 8983 w 10000"/>
                  <a:gd name="connsiteY42" fmla="*/ 6726 h 10149"/>
                  <a:gd name="connsiteX43" fmla="*/ 8508 w 10000"/>
                  <a:gd name="connsiteY43" fmla="*/ 6124 h 10149"/>
                  <a:gd name="connsiteX44" fmla="*/ 7966 w 10000"/>
                  <a:gd name="connsiteY44" fmla="*/ 5554 h 10149"/>
                  <a:gd name="connsiteX45" fmla="*/ 7390 w 10000"/>
                  <a:gd name="connsiteY45" fmla="*/ 4935 h 10149"/>
                  <a:gd name="connsiteX46" fmla="*/ 6780 w 10000"/>
                  <a:gd name="connsiteY46" fmla="*/ 4430 h 10149"/>
                  <a:gd name="connsiteX47" fmla="*/ 6034 w 10000"/>
                  <a:gd name="connsiteY47" fmla="*/ 3713 h 10149"/>
                  <a:gd name="connsiteX48" fmla="*/ 5220 w 10000"/>
                  <a:gd name="connsiteY48" fmla="*/ 3062 h 10149"/>
                  <a:gd name="connsiteX49" fmla="*/ 4746 w 10000"/>
                  <a:gd name="connsiteY49" fmla="*/ 2704 h 10149"/>
                  <a:gd name="connsiteX50" fmla="*/ 3831 w 10000"/>
                  <a:gd name="connsiteY50" fmla="*/ 2085 h 10149"/>
                  <a:gd name="connsiteX51" fmla="*/ 2949 w 10000"/>
                  <a:gd name="connsiteY51" fmla="*/ 1531 h 10149"/>
                  <a:gd name="connsiteX52" fmla="*/ 2136 w 10000"/>
                  <a:gd name="connsiteY52" fmla="*/ 1010 h 10149"/>
                  <a:gd name="connsiteX53" fmla="*/ 1186 w 10000"/>
                  <a:gd name="connsiteY53" fmla="*/ 505 h 10149"/>
                  <a:gd name="connsiteX54" fmla="*/ 814 w 10000"/>
                  <a:gd name="connsiteY54" fmla="*/ 407 h 10149"/>
                  <a:gd name="connsiteX55" fmla="*/ 0 w 10000"/>
                  <a:gd name="connsiteY55" fmla="*/ 0 h 10149"/>
                  <a:gd name="connsiteX56" fmla="*/ 1458 w 10000"/>
                  <a:gd name="connsiteY56" fmla="*/ 651 h 10149"/>
                  <a:gd name="connsiteX57" fmla="*/ 2203 w 10000"/>
                  <a:gd name="connsiteY57" fmla="*/ 1124 h 10149"/>
                  <a:gd name="connsiteX0" fmla="*/ 2203 w 10000"/>
                  <a:gd name="connsiteY0" fmla="*/ 1124 h 10199"/>
                  <a:gd name="connsiteX1" fmla="*/ 3288 w 10000"/>
                  <a:gd name="connsiteY1" fmla="*/ 1775 h 10199"/>
                  <a:gd name="connsiteX2" fmla="*/ 3492 w 10000"/>
                  <a:gd name="connsiteY2" fmla="*/ 1889 h 10199"/>
                  <a:gd name="connsiteX3" fmla="*/ 4169 w 10000"/>
                  <a:gd name="connsiteY3" fmla="*/ 2394 h 10199"/>
                  <a:gd name="connsiteX4" fmla="*/ 4610 w 10000"/>
                  <a:gd name="connsiteY4" fmla="*/ 2638 h 10199"/>
                  <a:gd name="connsiteX5" fmla="*/ 4949 w 10000"/>
                  <a:gd name="connsiteY5" fmla="*/ 2899 h 10199"/>
                  <a:gd name="connsiteX6" fmla="*/ 5559 w 10000"/>
                  <a:gd name="connsiteY6" fmla="*/ 3469 h 10199"/>
                  <a:gd name="connsiteX7" fmla="*/ 6169 w 10000"/>
                  <a:gd name="connsiteY7" fmla="*/ 4023 h 10199"/>
                  <a:gd name="connsiteX8" fmla="*/ 6441 w 10000"/>
                  <a:gd name="connsiteY8" fmla="*/ 4332 h 10199"/>
                  <a:gd name="connsiteX9" fmla="*/ 7119 w 10000"/>
                  <a:gd name="connsiteY9" fmla="*/ 5098 h 10199"/>
                  <a:gd name="connsiteX10" fmla="*/ 7831 w 10000"/>
                  <a:gd name="connsiteY10" fmla="*/ 5863 h 10199"/>
                  <a:gd name="connsiteX11" fmla="*/ 8373 w 10000"/>
                  <a:gd name="connsiteY11" fmla="*/ 6678 h 10199"/>
                  <a:gd name="connsiteX12" fmla="*/ 8576 w 10000"/>
                  <a:gd name="connsiteY12" fmla="*/ 7036 h 10199"/>
                  <a:gd name="connsiteX13" fmla="*/ 8780 w 10000"/>
                  <a:gd name="connsiteY13" fmla="*/ 7443 h 10199"/>
                  <a:gd name="connsiteX14" fmla="*/ 8915 w 10000"/>
                  <a:gd name="connsiteY14" fmla="*/ 7850 h 10199"/>
                  <a:gd name="connsiteX15" fmla="*/ 8983 w 10000"/>
                  <a:gd name="connsiteY15" fmla="*/ 8208 h 10199"/>
                  <a:gd name="connsiteX16" fmla="*/ 8983 w 10000"/>
                  <a:gd name="connsiteY16" fmla="*/ 8664 h 10199"/>
                  <a:gd name="connsiteX17" fmla="*/ 8915 w 10000"/>
                  <a:gd name="connsiteY17" fmla="*/ 8876 h 10199"/>
                  <a:gd name="connsiteX18" fmla="*/ 8712 w 10000"/>
                  <a:gd name="connsiteY18" fmla="*/ 9072 h 10199"/>
                  <a:gd name="connsiteX19" fmla="*/ 8576 w 10000"/>
                  <a:gd name="connsiteY19" fmla="*/ 9169 h 10199"/>
                  <a:gd name="connsiteX20" fmla="*/ 8373 w 10000"/>
                  <a:gd name="connsiteY20" fmla="*/ 9283 h 10199"/>
                  <a:gd name="connsiteX21" fmla="*/ 8169 w 10000"/>
                  <a:gd name="connsiteY21" fmla="*/ 9332 h 10199"/>
                  <a:gd name="connsiteX22" fmla="*/ 7593 w 10000"/>
                  <a:gd name="connsiteY22" fmla="*/ 9332 h 10199"/>
                  <a:gd name="connsiteX23" fmla="*/ 7254 w 10000"/>
                  <a:gd name="connsiteY23" fmla="*/ 9283 h 10199"/>
                  <a:gd name="connsiteX24" fmla="*/ 6796 w 10000"/>
                  <a:gd name="connsiteY24" fmla="*/ 9164 h 10199"/>
                  <a:gd name="connsiteX25" fmla="*/ 6456 w 10000"/>
                  <a:gd name="connsiteY25" fmla="*/ 9041 h 10199"/>
                  <a:gd name="connsiteX26" fmla="*/ 6719 w 10000"/>
                  <a:gd name="connsiteY26" fmla="*/ 9406 h 10199"/>
                  <a:gd name="connsiteX27" fmla="*/ 6706 w 10000"/>
                  <a:gd name="connsiteY27" fmla="*/ 9640 h 10199"/>
                  <a:gd name="connsiteX28" fmla="*/ 6470 w 10000"/>
                  <a:gd name="connsiteY28" fmla="*/ 10045 h 10199"/>
                  <a:gd name="connsiteX29" fmla="*/ 7624 w 10000"/>
                  <a:gd name="connsiteY29" fmla="*/ 10149 h 10199"/>
                  <a:gd name="connsiteX30" fmla="*/ 8496 w 10000"/>
                  <a:gd name="connsiteY30" fmla="*/ 10199 h 10199"/>
                  <a:gd name="connsiteX31" fmla="*/ 9006 w 10000"/>
                  <a:gd name="connsiteY31" fmla="*/ 10085 h 10199"/>
                  <a:gd name="connsiteX32" fmla="*/ 9303 w 10000"/>
                  <a:gd name="connsiteY32" fmla="*/ 9992 h 10199"/>
                  <a:gd name="connsiteX33" fmla="*/ 9588 w 10000"/>
                  <a:gd name="connsiteY33" fmla="*/ 9823 h 10199"/>
                  <a:gd name="connsiteX34" fmla="*/ 9736 w 10000"/>
                  <a:gd name="connsiteY34" fmla="*/ 9677 h 10199"/>
                  <a:gd name="connsiteX35" fmla="*/ 9797 w 10000"/>
                  <a:gd name="connsiteY35" fmla="*/ 9528 h 10199"/>
                  <a:gd name="connsiteX36" fmla="*/ 9864 w 10000"/>
                  <a:gd name="connsiteY36" fmla="*/ 9381 h 10199"/>
                  <a:gd name="connsiteX37" fmla="*/ 10000 w 10000"/>
                  <a:gd name="connsiteY37" fmla="*/ 9072 h 10199"/>
                  <a:gd name="connsiteX38" fmla="*/ 9932 w 10000"/>
                  <a:gd name="connsiteY38" fmla="*/ 8664 h 10199"/>
                  <a:gd name="connsiteX39" fmla="*/ 9864 w 10000"/>
                  <a:gd name="connsiteY39" fmla="*/ 8306 h 10199"/>
                  <a:gd name="connsiteX40" fmla="*/ 9729 w 10000"/>
                  <a:gd name="connsiteY40" fmla="*/ 7997 h 10199"/>
                  <a:gd name="connsiteX41" fmla="*/ 9390 w 10000"/>
                  <a:gd name="connsiteY41" fmla="*/ 7394 h 10199"/>
                  <a:gd name="connsiteX42" fmla="*/ 8983 w 10000"/>
                  <a:gd name="connsiteY42" fmla="*/ 6726 h 10199"/>
                  <a:gd name="connsiteX43" fmla="*/ 8508 w 10000"/>
                  <a:gd name="connsiteY43" fmla="*/ 6124 h 10199"/>
                  <a:gd name="connsiteX44" fmla="*/ 7966 w 10000"/>
                  <a:gd name="connsiteY44" fmla="*/ 5554 h 10199"/>
                  <a:gd name="connsiteX45" fmla="*/ 7390 w 10000"/>
                  <a:gd name="connsiteY45" fmla="*/ 4935 h 10199"/>
                  <a:gd name="connsiteX46" fmla="*/ 6780 w 10000"/>
                  <a:gd name="connsiteY46" fmla="*/ 4430 h 10199"/>
                  <a:gd name="connsiteX47" fmla="*/ 6034 w 10000"/>
                  <a:gd name="connsiteY47" fmla="*/ 3713 h 10199"/>
                  <a:gd name="connsiteX48" fmla="*/ 5220 w 10000"/>
                  <a:gd name="connsiteY48" fmla="*/ 3062 h 10199"/>
                  <a:gd name="connsiteX49" fmla="*/ 4746 w 10000"/>
                  <a:gd name="connsiteY49" fmla="*/ 2704 h 10199"/>
                  <a:gd name="connsiteX50" fmla="*/ 3831 w 10000"/>
                  <a:gd name="connsiteY50" fmla="*/ 2085 h 10199"/>
                  <a:gd name="connsiteX51" fmla="*/ 2949 w 10000"/>
                  <a:gd name="connsiteY51" fmla="*/ 1531 h 10199"/>
                  <a:gd name="connsiteX52" fmla="*/ 2136 w 10000"/>
                  <a:gd name="connsiteY52" fmla="*/ 1010 h 10199"/>
                  <a:gd name="connsiteX53" fmla="*/ 1186 w 10000"/>
                  <a:gd name="connsiteY53" fmla="*/ 505 h 10199"/>
                  <a:gd name="connsiteX54" fmla="*/ 814 w 10000"/>
                  <a:gd name="connsiteY54" fmla="*/ 407 h 10199"/>
                  <a:gd name="connsiteX55" fmla="*/ 0 w 10000"/>
                  <a:gd name="connsiteY55" fmla="*/ 0 h 10199"/>
                  <a:gd name="connsiteX56" fmla="*/ 1458 w 10000"/>
                  <a:gd name="connsiteY56" fmla="*/ 651 h 10199"/>
                  <a:gd name="connsiteX57" fmla="*/ 2203 w 10000"/>
                  <a:gd name="connsiteY57" fmla="*/ 1124 h 10199"/>
                  <a:gd name="connsiteX0" fmla="*/ 2203 w 10000"/>
                  <a:gd name="connsiteY0" fmla="*/ 1124 h 10199"/>
                  <a:gd name="connsiteX1" fmla="*/ 3288 w 10000"/>
                  <a:gd name="connsiteY1" fmla="*/ 1775 h 10199"/>
                  <a:gd name="connsiteX2" fmla="*/ 3492 w 10000"/>
                  <a:gd name="connsiteY2" fmla="*/ 1889 h 10199"/>
                  <a:gd name="connsiteX3" fmla="*/ 4169 w 10000"/>
                  <a:gd name="connsiteY3" fmla="*/ 2394 h 10199"/>
                  <a:gd name="connsiteX4" fmla="*/ 4610 w 10000"/>
                  <a:gd name="connsiteY4" fmla="*/ 2638 h 10199"/>
                  <a:gd name="connsiteX5" fmla="*/ 4949 w 10000"/>
                  <a:gd name="connsiteY5" fmla="*/ 2899 h 10199"/>
                  <a:gd name="connsiteX6" fmla="*/ 5559 w 10000"/>
                  <a:gd name="connsiteY6" fmla="*/ 3469 h 10199"/>
                  <a:gd name="connsiteX7" fmla="*/ 6169 w 10000"/>
                  <a:gd name="connsiteY7" fmla="*/ 4023 h 10199"/>
                  <a:gd name="connsiteX8" fmla="*/ 6441 w 10000"/>
                  <a:gd name="connsiteY8" fmla="*/ 4332 h 10199"/>
                  <a:gd name="connsiteX9" fmla="*/ 7119 w 10000"/>
                  <a:gd name="connsiteY9" fmla="*/ 5098 h 10199"/>
                  <a:gd name="connsiteX10" fmla="*/ 7831 w 10000"/>
                  <a:gd name="connsiteY10" fmla="*/ 5863 h 10199"/>
                  <a:gd name="connsiteX11" fmla="*/ 8373 w 10000"/>
                  <a:gd name="connsiteY11" fmla="*/ 6678 h 10199"/>
                  <a:gd name="connsiteX12" fmla="*/ 8576 w 10000"/>
                  <a:gd name="connsiteY12" fmla="*/ 7036 h 10199"/>
                  <a:gd name="connsiteX13" fmla="*/ 8780 w 10000"/>
                  <a:gd name="connsiteY13" fmla="*/ 7443 h 10199"/>
                  <a:gd name="connsiteX14" fmla="*/ 8915 w 10000"/>
                  <a:gd name="connsiteY14" fmla="*/ 7850 h 10199"/>
                  <a:gd name="connsiteX15" fmla="*/ 8983 w 10000"/>
                  <a:gd name="connsiteY15" fmla="*/ 8208 h 10199"/>
                  <a:gd name="connsiteX16" fmla="*/ 8983 w 10000"/>
                  <a:gd name="connsiteY16" fmla="*/ 8664 h 10199"/>
                  <a:gd name="connsiteX17" fmla="*/ 8915 w 10000"/>
                  <a:gd name="connsiteY17" fmla="*/ 8876 h 10199"/>
                  <a:gd name="connsiteX18" fmla="*/ 8712 w 10000"/>
                  <a:gd name="connsiteY18" fmla="*/ 9072 h 10199"/>
                  <a:gd name="connsiteX19" fmla="*/ 8576 w 10000"/>
                  <a:gd name="connsiteY19" fmla="*/ 9169 h 10199"/>
                  <a:gd name="connsiteX20" fmla="*/ 8373 w 10000"/>
                  <a:gd name="connsiteY20" fmla="*/ 9283 h 10199"/>
                  <a:gd name="connsiteX21" fmla="*/ 8169 w 10000"/>
                  <a:gd name="connsiteY21" fmla="*/ 9332 h 10199"/>
                  <a:gd name="connsiteX22" fmla="*/ 7593 w 10000"/>
                  <a:gd name="connsiteY22" fmla="*/ 9332 h 10199"/>
                  <a:gd name="connsiteX23" fmla="*/ 7254 w 10000"/>
                  <a:gd name="connsiteY23" fmla="*/ 9283 h 10199"/>
                  <a:gd name="connsiteX24" fmla="*/ 6796 w 10000"/>
                  <a:gd name="connsiteY24" fmla="*/ 9164 h 10199"/>
                  <a:gd name="connsiteX25" fmla="*/ 6456 w 10000"/>
                  <a:gd name="connsiteY25" fmla="*/ 9041 h 10199"/>
                  <a:gd name="connsiteX26" fmla="*/ 6719 w 10000"/>
                  <a:gd name="connsiteY26" fmla="*/ 9406 h 10199"/>
                  <a:gd name="connsiteX27" fmla="*/ 6680 w 10000"/>
                  <a:gd name="connsiteY27" fmla="*/ 9754 h 10199"/>
                  <a:gd name="connsiteX28" fmla="*/ 6470 w 10000"/>
                  <a:gd name="connsiteY28" fmla="*/ 10045 h 10199"/>
                  <a:gd name="connsiteX29" fmla="*/ 7624 w 10000"/>
                  <a:gd name="connsiteY29" fmla="*/ 10149 h 10199"/>
                  <a:gd name="connsiteX30" fmla="*/ 8496 w 10000"/>
                  <a:gd name="connsiteY30" fmla="*/ 10199 h 10199"/>
                  <a:gd name="connsiteX31" fmla="*/ 9006 w 10000"/>
                  <a:gd name="connsiteY31" fmla="*/ 10085 h 10199"/>
                  <a:gd name="connsiteX32" fmla="*/ 9303 w 10000"/>
                  <a:gd name="connsiteY32" fmla="*/ 9992 h 10199"/>
                  <a:gd name="connsiteX33" fmla="*/ 9588 w 10000"/>
                  <a:gd name="connsiteY33" fmla="*/ 9823 h 10199"/>
                  <a:gd name="connsiteX34" fmla="*/ 9736 w 10000"/>
                  <a:gd name="connsiteY34" fmla="*/ 9677 h 10199"/>
                  <a:gd name="connsiteX35" fmla="*/ 9797 w 10000"/>
                  <a:gd name="connsiteY35" fmla="*/ 9528 h 10199"/>
                  <a:gd name="connsiteX36" fmla="*/ 9864 w 10000"/>
                  <a:gd name="connsiteY36" fmla="*/ 9381 h 10199"/>
                  <a:gd name="connsiteX37" fmla="*/ 10000 w 10000"/>
                  <a:gd name="connsiteY37" fmla="*/ 9072 h 10199"/>
                  <a:gd name="connsiteX38" fmla="*/ 9932 w 10000"/>
                  <a:gd name="connsiteY38" fmla="*/ 8664 h 10199"/>
                  <a:gd name="connsiteX39" fmla="*/ 9864 w 10000"/>
                  <a:gd name="connsiteY39" fmla="*/ 8306 h 10199"/>
                  <a:gd name="connsiteX40" fmla="*/ 9729 w 10000"/>
                  <a:gd name="connsiteY40" fmla="*/ 7997 h 10199"/>
                  <a:gd name="connsiteX41" fmla="*/ 9390 w 10000"/>
                  <a:gd name="connsiteY41" fmla="*/ 7394 h 10199"/>
                  <a:gd name="connsiteX42" fmla="*/ 8983 w 10000"/>
                  <a:gd name="connsiteY42" fmla="*/ 6726 h 10199"/>
                  <a:gd name="connsiteX43" fmla="*/ 8508 w 10000"/>
                  <a:gd name="connsiteY43" fmla="*/ 6124 h 10199"/>
                  <a:gd name="connsiteX44" fmla="*/ 7966 w 10000"/>
                  <a:gd name="connsiteY44" fmla="*/ 5554 h 10199"/>
                  <a:gd name="connsiteX45" fmla="*/ 7390 w 10000"/>
                  <a:gd name="connsiteY45" fmla="*/ 4935 h 10199"/>
                  <a:gd name="connsiteX46" fmla="*/ 6780 w 10000"/>
                  <a:gd name="connsiteY46" fmla="*/ 4430 h 10199"/>
                  <a:gd name="connsiteX47" fmla="*/ 6034 w 10000"/>
                  <a:gd name="connsiteY47" fmla="*/ 3713 h 10199"/>
                  <a:gd name="connsiteX48" fmla="*/ 5220 w 10000"/>
                  <a:gd name="connsiteY48" fmla="*/ 3062 h 10199"/>
                  <a:gd name="connsiteX49" fmla="*/ 4746 w 10000"/>
                  <a:gd name="connsiteY49" fmla="*/ 2704 h 10199"/>
                  <a:gd name="connsiteX50" fmla="*/ 3831 w 10000"/>
                  <a:gd name="connsiteY50" fmla="*/ 2085 h 10199"/>
                  <a:gd name="connsiteX51" fmla="*/ 2949 w 10000"/>
                  <a:gd name="connsiteY51" fmla="*/ 1531 h 10199"/>
                  <a:gd name="connsiteX52" fmla="*/ 2136 w 10000"/>
                  <a:gd name="connsiteY52" fmla="*/ 1010 h 10199"/>
                  <a:gd name="connsiteX53" fmla="*/ 1186 w 10000"/>
                  <a:gd name="connsiteY53" fmla="*/ 505 h 10199"/>
                  <a:gd name="connsiteX54" fmla="*/ 814 w 10000"/>
                  <a:gd name="connsiteY54" fmla="*/ 407 h 10199"/>
                  <a:gd name="connsiteX55" fmla="*/ 0 w 10000"/>
                  <a:gd name="connsiteY55" fmla="*/ 0 h 10199"/>
                  <a:gd name="connsiteX56" fmla="*/ 1458 w 10000"/>
                  <a:gd name="connsiteY56" fmla="*/ 651 h 10199"/>
                  <a:gd name="connsiteX57" fmla="*/ 2203 w 10000"/>
                  <a:gd name="connsiteY57" fmla="*/ 1124 h 10199"/>
                  <a:gd name="connsiteX0" fmla="*/ 2203 w 10000"/>
                  <a:gd name="connsiteY0" fmla="*/ 1124 h 10199"/>
                  <a:gd name="connsiteX1" fmla="*/ 3288 w 10000"/>
                  <a:gd name="connsiteY1" fmla="*/ 1775 h 10199"/>
                  <a:gd name="connsiteX2" fmla="*/ 3492 w 10000"/>
                  <a:gd name="connsiteY2" fmla="*/ 1889 h 10199"/>
                  <a:gd name="connsiteX3" fmla="*/ 4169 w 10000"/>
                  <a:gd name="connsiteY3" fmla="*/ 2394 h 10199"/>
                  <a:gd name="connsiteX4" fmla="*/ 4610 w 10000"/>
                  <a:gd name="connsiteY4" fmla="*/ 2638 h 10199"/>
                  <a:gd name="connsiteX5" fmla="*/ 4949 w 10000"/>
                  <a:gd name="connsiteY5" fmla="*/ 2899 h 10199"/>
                  <a:gd name="connsiteX6" fmla="*/ 5559 w 10000"/>
                  <a:gd name="connsiteY6" fmla="*/ 3469 h 10199"/>
                  <a:gd name="connsiteX7" fmla="*/ 6169 w 10000"/>
                  <a:gd name="connsiteY7" fmla="*/ 4023 h 10199"/>
                  <a:gd name="connsiteX8" fmla="*/ 6441 w 10000"/>
                  <a:gd name="connsiteY8" fmla="*/ 4332 h 10199"/>
                  <a:gd name="connsiteX9" fmla="*/ 7119 w 10000"/>
                  <a:gd name="connsiteY9" fmla="*/ 5098 h 10199"/>
                  <a:gd name="connsiteX10" fmla="*/ 7831 w 10000"/>
                  <a:gd name="connsiteY10" fmla="*/ 5863 h 10199"/>
                  <a:gd name="connsiteX11" fmla="*/ 8373 w 10000"/>
                  <a:gd name="connsiteY11" fmla="*/ 6678 h 10199"/>
                  <a:gd name="connsiteX12" fmla="*/ 8576 w 10000"/>
                  <a:gd name="connsiteY12" fmla="*/ 7036 h 10199"/>
                  <a:gd name="connsiteX13" fmla="*/ 8780 w 10000"/>
                  <a:gd name="connsiteY13" fmla="*/ 7443 h 10199"/>
                  <a:gd name="connsiteX14" fmla="*/ 8915 w 10000"/>
                  <a:gd name="connsiteY14" fmla="*/ 7850 h 10199"/>
                  <a:gd name="connsiteX15" fmla="*/ 8983 w 10000"/>
                  <a:gd name="connsiteY15" fmla="*/ 8208 h 10199"/>
                  <a:gd name="connsiteX16" fmla="*/ 8983 w 10000"/>
                  <a:gd name="connsiteY16" fmla="*/ 8664 h 10199"/>
                  <a:gd name="connsiteX17" fmla="*/ 8915 w 10000"/>
                  <a:gd name="connsiteY17" fmla="*/ 8876 h 10199"/>
                  <a:gd name="connsiteX18" fmla="*/ 8712 w 10000"/>
                  <a:gd name="connsiteY18" fmla="*/ 9072 h 10199"/>
                  <a:gd name="connsiteX19" fmla="*/ 8576 w 10000"/>
                  <a:gd name="connsiteY19" fmla="*/ 9169 h 10199"/>
                  <a:gd name="connsiteX20" fmla="*/ 8373 w 10000"/>
                  <a:gd name="connsiteY20" fmla="*/ 9283 h 10199"/>
                  <a:gd name="connsiteX21" fmla="*/ 8169 w 10000"/>
                  <a:gd name="connsiteY21" fmla="*/ 9332 h 10199"/>
                  <a:gd name="connsiteX22" fmla="*/ 7593 w 10000"/>
                  <a:gd name="connsiteY22" fmla="*/ 9332 h 10199"/>
                  <a:gd name="connsiteX23" fmla="*/ 7254 w 10000"/>
                  <a:gd name="connsiteY23" fmla="*/ 9283 h 10199"/>
                  <a:gd name="connsiteX24" fmla="*/ 6796 w 10000"/>
                  <a:gd name="connsiteY24" fmla="*/ 9164 h 10199"/>
                  <a:gd name="connsiteX25" fmla="*/ 6456 w 10000"/>
                  <a:gd name="connsiteY25" fmla="*/ 9041 h 10199"/>
                  <a:gd name="connsiteX26" fmla="*/ 6719 w 10000"/>
                  <a:gd name="connsiteY26" fmla="*/ 9406 h 10199"/>
                  <a:gd name="connsiteX27" fmla="*/ 6680 w 10000"/>
                  <a:gd name="connsiteY27" fmla="*/ 9754 h 10199"/>
                  <a:gd name="connsiteX28" fmla="*/ 6470 w 10000"/>
                  <a:gd name="connsiteY28" fmla="*/ 10045 h 10199"/>
                  <a:gd name="connsiteX29" fmla="*/ 7624 w 10000"/>
                  <a:gd name="connsiteY29" fmla="*/ 10149 h 10199"/>
                  <a:gd name="connsiteX30" fmla="*/ 8496 w 10000"/>
                  <a:gd name="connsiteY30" fmla="*/ 10199 h 10199"/>
                  <a:gd name="connsiteX31" fmla="*/ 9006 w 10000"/>
                  <a:gd name="connsiteY31" fmla="*/ 10085 h 10199"/>
                  <a:gd name="connsiteX32" fmla="*/ 9303 w 10000"/>
                  <a:gd name="connsiteY32" fmla="*/ 9992 h 10199"/>
                  <a:gd name="connsiteX33" fmla="*/ 9588 w 10000"/>
                  <a:gd name="connsiteY33" fmla="*/ 9823 h 10199"/>
                  <a:gd name="connsiteX34" fmla="*/ 9736 w 10000"/>
                  <a:gd name="connsiteY34" fmla="*/ 9677 h 10199"/>
                  <a:gd name="connsiteX35" fmla="*/ 9797 w 10000"/>
                  <a:gd name="connsiteY35" fmla="*/ 9528 h 10199"/>
                  <a:gd name="connsiteX36" fmla="*/ 9864 w 10000"/>
                  <a:gd name="connsiteY36" fmla="*/ 9381 h 10199"/>
                  <a:gd name="connsiteX37" fmla="*/ 10000 w 10000"/>
                  <a:gd name="connsiteY37" fmla="*/ 9072 h 10199"/>
                  <a:gd name="connsiteX38" fmla="*/ 9932 w 10000"/>
                  <a:gd name="connsiteY38" fmla="*/ 8664 h 10199"/>
                  <a:gd name="connsiteX39" fmla="*/ 9864 w 10000"/>
                  <a:gd name="connsiteY39" fmla="*/ 8306 h 10199"/>
                  <a:gd name="connsiteX40" fmla="*/ 9729 w 10000"/>
                  <a:gd name="connsiteY40" fmla="*/ 7997 h 10199"/>
                  <a:gd name="connsiteX41" fmla="*/ 9390 w 10000"/>
                  <a:gd name="connsiteY41" fmla="*/ 7394 h 10199"/>
                  <a:gd name="connsiteX42" fmla="*/ 8983 w 10000"/>
                  <a:gd name="connsiteY42" fmla="*/ 6726 h 10199"/>
                  <a:gd name="connsiteX43" fmla="*/ 8508 w 10000"/>
                  <a:gd name="connsiteY43" fmla="*/ 6124 h 10199"/>
                  <a:gd name="connsiteX44" fmla="*/ 7966 w 10000"/>
                  <a:gd name="connsiteY44" fmla="*/ 5554 h 10199"/>
                  <a:gd name="connsiteX45" fmla="*/ 7390 w 10000"/>
                  <a:gd name="connsiteY45" fmla="*/ 4935 h 10199"/>
                  <a:gd name="connsiteX46" fmla="*/ 6780 w 10000"/>
                  <a:gd name="connsiteY46" fmla="*/ 4430 h 10199"/>
                  <a:gd name="connsiteX47" fmla="*/ 6034 w 10000"/>
                  <a:gd name="connsiteY47" fmla="*/ 3713 h 10199"/>
                  <a:gd name="connsiteX48" fmla="*/ 5220 w 10000"/>
                  <a:gd name="connsiteY48" fmla="*/ 3062 h 10199"/>
                  <a:gd name="connsiteX49" fmla="*/ 4746 w 10000"/>
                  <a:gd name="connsiteY49" fmla="*/ 2704 h 10199"/>
                  <a:gd name="connsiteX50" fmla="*/ 3831 w 10000"/>
                  <a:gd name="connsiteY50" fmla="*/ 2085 h 10199"/>
                  <a:gd name="connsiteX51" fmla="*/ 2949 w 10000"/>
                  <a:gd name="connsiteY51" fmla="*/ 1531 h 10199"/>
                  <a:gd name="connsiteX52" fmla="*/ 2136 w 10000"/>
                  <a:gd name="connsiteY52" fmla="*/ 1010 h 10199"/>
                  <a:gd name="connsiteX53" fmla="*/ 1186 w 10000"/>
                  <a:gd name="connsiteY53" fmla="*/ 505 h 10199"/>
                  <a:gd name="connsiteX54" fmla="*/ 814 w 10000"/>
                  <a:gd name="connsiteY54" fmla="*/ 407 h 10199"/>
                  <a:gd name="connsiteX55" fmla="*/ 0 w 10000"/>
                  <a:gd name="connsiteY55" fmla="*/ 0 h 10199"/>
                  <a:gd name="connsiteX56" fmla="*/ 1458 w 10000"/>
                  <a:gd name="connsiteY56" fmla="*/ 651 h 10199"/>
                  <a:gd name="connsiteX57" fmla="*/ 2203 w 10000"/>
                  <a:gd name="connsiteY57" fmla="*/ 1124 h 10199"/>
                  <a:gd name="connsiteX0" fmla="*/ 2203 w 10000"/>
                  <a:gd name="connsiteY0" fmla="*/ 1124 h 10199"/>
                  <a:gd name="connsiteX1" fmla="*/ 3288 w 10000"/>
                  <a:gd name="connsiteY1" fmla="*/ 1775 h 10199"/>
                  <a:gd name="connsiteX2" fmla="*/ 3492 w 10000"/>
                  <a:gd name="connsiteY2" fmla="*/ 1889 h 10199"/>
                  <a:gd name="connsiteX3" fmla="*/ 4169 w 10000"/>
                  <a:gd name="connsiteY3" fmla="*/ 2394 h 10199"/>
                  <a:gd name="connsiteX4" fmla="*/ 4610 w 10000"/>
                  <a:gd name="connsiteY4" fmla="*/ 2638 h 10199"/>
                  <a:gd name="connsiteX5" fmla="*/ 4949 w 10000"/>
                  <a:gd name="connsiteY5" fmla="*/ 2899 h 10199"/>
                  <a:gd name="connsiteX6" fmla="*/ 5559 w 10000"/>
                  <a:gd name="connsiteY6" fmla="*/ 3469 h 10199"/>
                  <a:gd name="connsiteX7" fmla="*/ 6169 w 10000"/>
                  <a:gd name="connsiteY7" fmla="*/ 4023 h 10199"/>
                  <a:gd name="connsiteX8" fmla="*/ 6441 w 10000"/>
                  <a:gd name="connsiteY8" fmla="*/ 4332 h 10199"/>
                  <a:gd name="connsiteX9" fmla="*/ 7119 w 10000"/>
                  <a:gd name="connsiteY9" fmla="*/ 5098 h 10199"/>
                  <a:gd name="connsiteX10" fmla="*/ 7831 w 10000"/>
                  <a:gd name="connsiteY10" fmla="*/ 5863 h 10199"/>
                  <a:gd name="connsiteX11" fmla="*/ 8373 w 10000"/>
                  <a:gd name="connsiteY11" fmla="*/ 6678 h 10199"/>
                  <a:gd name="connsiteX12" fmla="*/ 8576 w 10000"/>
                  <a:gd name="connsiteY12" fmla="*/ 7036 h 10199"/>
                  <a:gd name="connsiteX13" fmla="*/ 8780 w 10000"/>
                  <a:gd name="connsiteY13" fmla="*/ 7443 h 10199"/>
                  <a:gd name="connsiteX14" fmla="*/ 8915 w 10000"/>
                  <a:gd name="connsiteY14" fmla="*/ 7850 h 10199"/>
                  <a:gd name="connsiteX15" fmla="*/ 8983 w 10000"/>
                  <a:gd name="connsiteY15" fmla="*/ 8208 h 10199"/>
                  <a:gd name="connsiteX16" fmla="*/ 8983 w 10000"/>
                  <a:gd name="connsiteY16" fmla="*/ 8664 h 10199"/>
                  <a:gd name="connsiteX17" fmla="*/ 8915 w 10000"/>
                  <a:gd name="connsiteY17" fmla="*/ 8876 h 10199"/>
                  <a:gd name="connsiteX18" fmla="*/ 8712 w 10000"/>
                  <a:gd name="connsiteY18" fmla="*/ 9072 h 10199"/>
                  <a:gd name="connsiteX19" fmla="*/ 8576 w 10000"/>
                  <a:gd name="connsiteY19" fmla="*/ 9169 h 10199"/>
                  <a:gd name="connsiteX20" fmla="*/ 8373 w 10000"/>
                  <a:gd name="connsiteY20" fmla="*/ 9283 h 10199"/>
                  <a:gd name="connsiteX21" fmla="*/ 8169 w 10000"/>
                  <a:gd name="connsiteY21" fmla="*/ 9332 h 10199"/>
                  <a:gd name="connsiteX22" fmla="*/ 7593 w 10000"/>
                  <a:gd name="connsiteY22" fmla="*/ 9332 h 10199"/>
                  <a:gd name="connsiteX23" fmla="*/ 7254 w 10000"/>
                  <a:gd name="connsiteY23" fmla="*/ 9283 h 10199"/>
                  <a:gd name="connsiteX24" fmla="*/ 6796 w 10000"/>
                  <a:gd name="connsiteY24" fmla="*/ 9164 h 10199"/>
                  <a:gd name="connsiteX25" fmla="*/ 6456 w 10000"/>
                  <a:gd name="connsiteY25" fmla="*/ 9041 h 10199"/>
                  <a:gd name="connsiteX26" fmla="*/ 6719 w 10000"/>
                  <a:gd name="connsiteY26" fmla="*/ 9406 h 10199"/>
                  <a:gd name="connsiteX27" fmla="*/ 6680 w 10000"/>
                  <a:gd name="connsiteY27" fmla="*/ 9754 h 10199"/>
                  <a:gd name="connsiteX28" fmla="*/ 6470 w 10000"/>
                  <a:gd name="connsiteY28" fmla="*/ 10045 h 10199"/>
                  <a:gd name="connsiteX29" fmla="*/ 7624 w 10000"/>
                  <a:gd name="connsiteY29" fmla="*/ 10149 h 10199"/>
                  <a:gd name="connsiteX30" fmla="*/ 8496 w 10000"/>
                  <a:gd name="connsiteY30" fmla="*/ 10199 h 10199"/>
                  <a:gd name="connsiteX31" fmla="*/ 9006 w 10000"/>
                  <a:gd name="connsiteY31" fmla="*/ 10085 h 10199"/>
                  <a:gd name="connsiteX32" fmla="*/ 9303 w 10000"/>
                  <a:gd name="connsiteY32" fmla="*/ 9992 h 10199"/>
                  <a:gd name="connsiteX33" fmla="*/ 9588 w 10000"/>
                  <a:gd name="connsiteY33" fmla="*/ 9823 h 10199"/>
                  <a:gd name="connsiteX34" fmla="*/ 9736 w 10000"/>
                  <a:gd name="connsiteY34" fmla="*/ 9677 h 10199"/>
                  <a:gd name="connsiteX35" fmla="*/ 9797 w 10000"/>
                  <a:gd name="connsiteY35" fmla="*/ 9528 h 10199"/>
                  <a:gd name="connsiteX36" fmla="*/ 9864 w 10000"/>
                  <a:gd name="connsiteY36" fmla="*/ 9381 h 10199"/>
                  <a:gd name="connsiteX37" fmla="*/ 10000 w 10000"/>
                  <a:gd name="connsiteY37" fmla="*/ 9072 h 10199"/>
                  <a:gd name="connsiteX38" fmla="*/ 9932 w 10000"/>
                  <a:gd name="connsiteY38" fmla="*/ 8664 h 10199"/>
                  <a:gd name="connsiteX39" fmla="*/ 9864 w 10000"/>
                  <a:gd name="connsiteY39" fmla="*/ 8306 h 10199"/>
                  <a:gd name="connsiteX40" fmla="*/ 9729 w 10000"/>
                  <a:gd name="connsiteY40" fmla="*/ 7997 h 10199"/>
                  <a:gd name="connsiteX41" fmla="*/ 9390 w 10000"/>
                  <a:gd name="connsiteY41" fmla="*/ 7394 h 10199"/>
                  <a:gd name="connsiteX42" fmla="*/ 8983 w 10000"/>
                  <a:gd name="connsiteY42" fmla="*/ 6726 h 10199"/>
                  <a:gd name="connsiteX43" fmla="*/ 8508 w 10000"/>
                  <a:gd name="connsiteY43" fmla="*/ 6124 h 10199"/>
                  <a:gd name="connsiteX44" fmla="*/ 7966 w 10000"/>
                  <a:gd name="connsiteY44" fmla="*/ 5554 h 10199"/>
                  <a:gd name="connsiteX45" fmla="*/ 7390 w 10000"/>
                  <a:gd name="connsiteY45" fmla="*/ 4935 h 10199"/>
                  <a:gd name="connsiteX46" fmla="*/ 6780 w 10000"/>
                  <a:gd name="connsiteY46" fmla="*/ 4430 h 10199"/>
                  <a:gd name="connsiteX47" fmla="*/ 6034 w 10000"/>
                  <a:gd name="connsiteY47" fmla="*/ 3713 h 10199"/>
                  <a:gd name="connsiteX48" fmla="*/ 5220 w 10000"/>
                  <a:gd name="connsiteY48" fmla="*/ 3062 h 10199"/>
                  <a:gd name="connsiteX49" fmla="*/ 4746 w 10000"/>
                  <a:gd name="connsiteY49" fmla="*/ 2704 h 10199"/>
                  <a:gd name="connsiteX50" fmla="*/ 3831 w 10000"/>
                  <a:gd name="connsiteY50" fmla="*/ 2085 h 10199"/>
                  <a:gd name="connsiteX51" fmla="*/ 2949 w 10000"/>
                  <a:gd name="connsiteY51" fmla="*/ 1531 h 10199"/>
                  <a:gd name="connsiteX52" fmla="*/ 2136 w 10000"/>
                  <a:gd name="connsiteY52" fmla="*/ 1010 h 10199"/>
                  <a:gd name="connsiteX53" fmla="*/ 1186 w 10000"/>
                  <a:gd name="connsiteY53" fmla="*/ 505 h 10199"/>
                  <a:gd name="connsiteX54" fmla="*/ 814 w 10000"/>
                  <a:gd name="connsiteY54" fmla="*/ 407 h 10199"/>
                  <a:gd name="connsiteX55" fmla="*/ 0 w 10000"/>
                  <a:gd name="connsiteY55" fmla="*/ 0 h 10199"/>
                  <a:gd name="connsiteX56" fmla="*/ 1458 w 10000"/>
                  <a:gd name="connsiteY56" fmla="*/ 651 h 10199"/>
                  <a:gd name="connsiteX57" fmla="*/ 2203 w 10000"/>
                  <a:gd name="connsiteY57" fmla="*/ 1124 h 10199"/>
                  <a:gd name="connsiteX0" fmla="*/ 2203 w 10000"/>
                  <a:gd name="connsiteY0" fmla="*/ 1124 h 10199"/>
                  <a:gd name="connsiteX1" fmla="*/ 3288 w 10000"/>
                  <a:gd name="connsiteY1" fmla="*/ 1775 h 10199"/>
                  <a:gd name="connsiteX2" fmla="*/ 3492 w 10000"/>
                  <a:gd name="connsiteY2" fmla="*/ 1889 h 10199"/>
                  <a:gd name="connsiteX3" fmla="*/ 4169 w 10000"/>
                  <a:gd name="connsiteY3" fmla="*/ 2394 h 10199"/>
                  <a:gd name="connsiteX4" fmla="*/ 4610 w 10000"/>
                  <a:gd name="connsiteY4" fmla="*/ 2638 h 10199"/>
                  <a:gd name="connsiteX5" fmla="*/ 4949 w 10000"/>
                  <a:gd name="connsiteY5" fmla="*/ 2899 h 10199"/>
                  <a:gd name="connsiteX6" fmla="*/ 5559 w 10000"/>
                  <a:gd name="connsiteY6" fmla="*/ 3469 h 10199"/>
                  <a:gd name="connsiteX7" fmla="*/ 6169 w 10000"/>
                  <a:gd name="connsiteY7" fmla="*/ 4023 h 10199"/>
                  <a:gd name="connsiteX8" fmla="*/ 6441 w 10000"/>
                  <a:gd name="connsiteY8" fmla="*/ 4332 h 10199"/>
                  <a:gd name="connsiteX9" fmla="*/ 7119 w 10000"/>
                  <a:gd name="connsiteY9" fmla="*/ 5098 h 10199"/>
                  <a:gd name="connsiteX10" fmla="*/ 7831 w 10000"/>
                  <a:gd name="connsiteY10" fmla="*/ 5863 h 10199"/>
                  <a:gd name="connsiteX11" fmla="*/ 8373 w 10000"/>
                  <a:gd name="connsiteY11" fmla="*/ 6678 h 10199"/>
                  <a:gd name="connsiteX12" fmla="*/ 8576 w 10000"/>
                  <a:gd name="connsiteY12" fmla="*/ 7036 h 10199"/>
                  <a:gd name="connsiteX13" fmla="*/ 8780 w 10000"/>
                  <a:gd name="connsiteY13" fmla="*/ 7443 h 10199"/>
                  <a:gd name="connsiteX14" fmla="*/ 8915 w 10000"/>
                  <a:gd name="connsiteY14" fmla="*/ 7850 h 10199"/>
                  <a:gd name="connsiteX15" fmla="*/ 8983 w 10000"/>
                  <a:gd name="connsiteY15" fmla="*/ 8208 h 10199"/>
                  <a:gd name="connsiteX16" fmla="*/ 8983 w 10000"/>
                  <a:gd name="connsiteY16" fmla="*/ 8664 h 10199"/>
                  <a:gd name="connsiteX17" fmla="*/ 8915 w 10000"/>
                  <a:gd name="connsiteY17" fmla="*/ 8876 h 10199"/>
                  <a:gd name="connsiteX18" fmla="*/ 8712 w 10000"/>
                  <a:gd name="connsiteY18" fmla="*/ 9072 h 10199"/>
                  <a:gd name="connsiteX19" fmla="*/ 8576 w 10000"/>
                  <a:gd name="connsiteY19" fmla="*/ 9169 h 10199"/>
                  <a:gd name="connsiteX20" fmla="*/ 8373 w 10000"/>
                  <a:gd name="connsiteY20" fmla="*/ 9283 h 10199"/>
                  <a:gd name="connsiteX21" fmla="*/ 8169 w 10000"/>
                  <a:gd name="connsiteY21" fmla="*/ 9332 h 10199"/>
                  <a:gd name="connsiteX22" fmla="*/ 7593 w 10000"/>
                  <a:gd name="connsiteY22" fmla="*/ 9332 h 10199"/>
                  <a:gd name="connsiteX23" fmla="*/ 7254 w 10000"/>
                  <a:gd name="connsiteY23" fmla="*/ 9283 h 10199"/>
                  <a:gd name="connsiteX24" fmla="*/ 6796 w 10000"/>
                  <a:gd name="connsiteY24" fmla="*/ 9164 h 10199"/>
                  <a:gd name="connsiteX25" fmla="*/ 6456 w 10000"/>
                  <a:gd name="connsiteY25" fmla="*/ 9041 h 10199"/>
                  <a:gd name="connsiteX26" fmla="*/ 6719 w 10000"/>
                  <a:gd name="connsiteY26" fmla="*/ 9406 h 10199"/>
                  <a:gd name="connsiteX27" fmla="*/ 6680 w 10000"/>
                  <a:gd name="connsiteY27" fmla="*/ 9754 h 10199"/>
                  <a:gd name="connsiteX28" fmla="*/ 6470 w 10000"/>
                  <a:gd name="connsiteY28" fmla="*/ 10045 h 10199"/>
                  <a:gd name="connsiteX29" fmla="*/ 7624 w 10000"/>
                  <a:gd name="connsiteY29" fmla="*/ 10149 h 10199"/>
                  <a:gd name="connsiteX30" fmla="*/ 8496 w 10000"/>
                  <a:gd name="connsiteY30" fmla="*/ 10199 h 10199"/>
                  <a:gd name="connsiteX31" fmla="*/ 9006 w 10000"/>
                  <a:gd name="connsiteY31" fmla="*/ 10085 h 10199"/>
                  <a:gd name="connsiteX32" fmla="*/ 9303 w 10000"/>
                  <a:gd name="connsiteY32" fmla="*/ 9992 h 10199"/>
                  <a:gd name="connsiteX33" fmla="*/ 9588 w 10000"/>
                  <a:gd name="connsiteY33" fmla="*/ 9823 h 10199"/>
                  <a:gd name="connsiteX34" fmla="*/ 9736 w 10000"/>
                  <a:gd name="connsiteY34" fmla="*/ 9677 h 10199"/>
                  <a:gd name="connsiteX35" fmla="*/ 9797 w 10000"/>
                  <a:gd name="connsiteY35" fmla="*/ 9528 h 10199"/>
                  <a:gd name="connsiteX36" fmla="*/ 9864 w 10000"/>
                  <a:gd name="connsiteY36" fmla="*/ 9381 h 10199"/>
                  <a:gd name="connsiteX37" fmla="*/ 10000 w 10000"/>
                  <a:gd name="connsiteY37" fmla="*/ 9072 h 10199"/>
                  <a:gd name="connsiteX38" fmla="*/ 9932 w 10000"/>
                  <a:gd name="connsiteY38" fmla="*/ 8664 h 10199"/>
                  <a:gd name="connsiteX39" fmla="*/ 9864 w 10000"/>
                  <a:gd name="connsiteY39" fmla="*/ 8306 h 10199"/>
                  <a:gd name="connsiteX40" fmla="*/ 9729 w 10000"/>
                  <a:gd name="connsiteY40" fmla="*/ 7997 h 10199"/>
                  <a:gd name="connsiteX41" fmla="*/ 9390 w 10000"/>
                  <a:gd name="connsiteY41" fmla="*/ 7394 h 10199"/>
                  <a:gd name="connsiteX42" fmla="*/ 8983 w 10000"/>
                  <a:gd name="connsiteY42" fmla="*/ 6726 h 10199"/>
                  <a:gd name="connsiteX43" fmla="*/ 8508 w 10000"/>
                  <a:gd name="connsiteY43" fmla="*/ 6124 h 10199"/>
                  <a:gd name="connsiteX44" fmla="*/ 7966 w 10000"/>
                  <a:gd name="connsiteY44" fmla="*/ 5554 h 10199"/>
                  <a:gd name="connsiteX45" fmla="*/ 7390 w 10000"/>
                  <a:gd name="connsiteY45" fmla="*/ 4935 h 10199"/>
                  <a:gd name="connsiteX46" fmla="*/ 6780 w 10000"/>
                  <a:gd name="connsiteY46" fmla="*/ 4430 h 10199"/>
                  <a:gd name="connsiteX47" fmla="*/ 6034 w 10000"/>
                  <a:gd name="connsiteY47" fmla="*/ 3713 h 10199"/>
                  <a:gd name="connsiteX48" fmla="*/ 5220 w 10000"/>
                  <a:gd name="connsiteY48" fmla="*/ 3062 h 10199"/>
                  <a:gd name="connsiteX49" fmla="*/ 4746 w 10000"/>
                  <a:gd name="connsiteY49" fmla="*/ 2704 h 10199"/>
                  <a:gd name="connsiteX50" fmla="*/ 3831 w 10000"/>
                  <a:gd name="connsiteY50" fmla="*/ 2085 h 10199"/>
                  <a:gd name="connsiteX51" fmla="*/ 2949 w 10000"/>
                  <a:gd name="connsiteY51" fmla="*/ 1531 h 10199"/>
                  <a:gd name="connsiteX52" fmla="*/ 2136 w 10000"/>
                  <a:gd name="connsiteY52" fmla="*/ 1010 h 10199"/>
                  <a:gd name="connsiteX53" fmla="*/ 1186 w 10000"/>
                  <a:gd name="connsiteY53" fmla="*/ 505 h 10199"/>
                  <a:gd name="connsiteX54" fmla="*/ 814 w 10000"/>
                  <a:gd name="connsiteY54" fmla="*/ 407 h 10199"/>
                  <a:gd name="connsiteX55" fmla="*/ 0 w 10000"/>
                  <a:gd name="connsiteY55" fmla="*/ 0 h 10199"/>
                  <a:gd name="connsiteX56" fmla="*/ 1458 w 10000"/>
                  <a:gd name="connsiteY56" fmla="*/ 651 h 10199"/>
                  <a:gd name="connsiteX57" fmla="*/ 2203 w 10000"/>
                  <a:gd name="connsiteY57" fmla="*/ 1124 h 10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10000" h="10199">
                    <a:moveTo>
                      <a:pt x="2203" y="1124"/>
                    </a:moveTo>
                    <a:lnTo>
                      <a:pt x="3288" y="1775"/>
                    </a:lnTo>
                    <a:lnTo>
                      <a:pt x="3492" y="1889"/>
                    </a:lnTo>
                    <a:lnTo>
                      <a:pt x="4169" y="2394"/>
                    </a:lnTo>
                    <a:lnTo>
                      <a:pt x="4610" y="2638"/>
                    </a:lnTo>
                    <a:lnTo>
                      <a:pt x="4949" y="2899"/>
                    </a:lnTo>
                    <a:lnTo>
                      <a:pt x="5559" y="3469"/>
                    </a:lnTo>
                    <a:lnTo>
                      <a:pt x="6169" y="4023"/>
                    </a:lnTo>
                    <a:lnTo>
                      <a:pt x="6441" y="4332"/>
                    </a:lnTo>
                    <a:lnTo>
                      <a:pt x="7119" y="5098"/>
                    </a:lnTo>
                    <a:lnTo>
                      <a:pt x="7831" y="5863"/>
                    </a:lnTo>
                    <a:lnTo>
                      <a:pt x="8373" y="6678"/>
                    </a:lnTo>
                    <a:cubicBezTo>
                      <a:pt x="8441" y="6797"/>
                      <a:pt x="8508" y="6917"/>
                      <a:pt x="8576" y="7036"/>
                    </a:cubicBezTo>
                    <a:lnTo>
                      <a:pt x="8780" y="7443"/>
                    </a:lnTo>
                    <a:lnTo>
                      <a:pt x="8915" y="7850"/>
                    </a:lnTo>
                    <a:cubicBezTo>
                      <a:pt x="8938" y="7969"/>
                      <a:pt x="8960" y="8089"/>
                      <a:pt x="8983" y="8208"/>
                    </a:cubicBezTo>
                    <a:lnTo>
                      <a:pt x="8983" y="8664"/>
                    </a:lnTo>
                    <a:cubicBezTo>
                      <a:pt x="8960" y="8735"/>
                      <a:pt x="8938" y="8805"/>
                      <a:pt x="8915" y="8876"/>
                    </a:cubicBezTo>
                    <a:lnTo>
                      <a:pt x="8712" y="9072"/>
                    </a:lnTo>
                    <a:lnTo>
                      <a:pt x="8576" y="9169"/>
                    </a:lnTo>
                    <a:lnTo>
                      <a:pt x="8373" y="9283"/>
                    </a:lnTo>
                    <a:lnTo>
                      <a:pt x="8169" y="9332"/>
                    </a:lnTo>
                    <a:lnTo>
                      <a:pt x="7593" y="9332"/>
                    </a:lnTo>
                    <a:lnTo>
                      <a:pt x="7254" y="9283"/>
                    </a:lnTo>
                    <a:lnTo>
                      <a:pt x="6796" y="9164"/>
                    </a:lnTo>
                    <a:cubicBezTo>
                      <a:pt x="6773" y="9142"/>
                      <a:pt x="6469" y="9001"/>
                      <a:pt x="6456" y="9041"/>
                    </a:cubicBezTo>
                    <a:cubicBezTo>
                      <a:pt x="6443" y="9081"/>
                      <a:pt x="6696" y="9384"/>
                      <a:pt x="6719" y="9406"/>
                    </a:cubicBezTo>
                    <a:cubicBezTo>
                      <a:pt x="6702" y="9578"/>
                      <a:pt x="6684" y="9596"/>
                      <a:pt x="6680" y="9754"/>
                    </a:cubicBezTo>
                    <a:cubicBezTo>
                      <a:pt x="6515" y="9904"/>
                      <a:pt x="6596" y="9853"/>
                      <a:pt x="6470" y="10045"/>
                    </a:cubicBezTo>
                    <a:lnTo>
                      <a:pt x="7624" y="10149"/>
                    </a:lnTo>
                    <a:lnTo>
                      <a:pt x="8496" y="10199"/>
                    </a:lnTo>
                    <a:lnTo>
                      <a:pt x="9006" y="10085"/>
                    </a:lnTo>
                    <a:lnTo>
                      <a:pt x="9303" y="9992"/>
                    </a:lnTo>
                    <a:lnTo>
                      <a:pt x="9588" y="9823"/>
                    </a:lnTo>
                    <a:cubicBezTo>
                      <a:pt x="9590" y="9779"/>
                      <a:pt x="9734" y="9721"/>
                      <a:pt x="9736" y="9677"/>
                    </a:cubicBezTo>
                    <a:cubicBezTo>
                      <a:pt x="9756" y="9627"/>
                      <a:pt x="9777" y="9578"/>
                      <a:pt x="9797" y="9528"/>
                    </a:cubicBezTo>
                    <a:cubicBezTo>
                      <a:pt x="9819" y="9479"/>
                      <a:pt x="9842" y="9430"/>
                      <a:pt x="9864" y="9381"/>
                    </a:cubicBezTo>
                    <a:cubicBezTo>
                      <a:pt x="9909" y="9278"/>
                      <a:pt x="9955" y="9175"/>
                      <a:pt x="10000" y="9072"/>
                    </a:cubicBezTo>
                    <a:cubicBezTo>
                      <a:pt x="9977" y="8936"/>
                      <a:pt x="9955" y="8800"/>
                      <a:pt x="9932" y="8664"/>
                    </a:cubicBezTo>
                    <a:cubicBezTo>
                      <a:pt x="9909" y="8545"/>
                      <a:pt x="9887" y="8425"/>
                      <a:pt x="9864" y="8306"/>
                    </a:cubicBezTo>
                    <a:lnTo>
                      <a:pt x="9729" y="7997"/>
                    </a:lnTo>
                    <a:lnTo>
                      <a:pt x="9390" y="7394"/>
                    </a:lnTo>
                    <a:lnTo>
                      <a:pt x="8983" y="6726"/>
                    </a:lnTo>
                    <a:lnTo>
                      <a:pt x="8508" y="6124"/>
                    </a:lnTo>
                    <a:lnTo>
                      <a:pt x="7966" y="5554"/>
                    </a:lnTo>
                    <a:lnTo>
                      <a:pt x="7390" y="4935"/>
                    </a:lnTo>
                    <a:lnTo>
                      <a:pt x="6780" y="4430"/>
                    </a:lnTo>
                    <a:lnTo>
                      <a:pt x="6034" y="3713"/>
                    </a:lnTo>
                    <a:lnTo>
                      <a:pt x="5220" y="3062"/>
                    </a:lnTo>
                    <a:lnTo>
                      <a:pt x="4746" y="2704"/>
                    </a:lnTo>
                    <a:lnTo>
                      <a:pt x="3831" y="2085"/>
                    </a:lnTo>
                    <a:lnTo>
                      <a:pt x="2949" y="1531"/>
                    </a:lnTo>
                    <a:lnTo>
                      <a:pt x="2136" y="1010"/>
                    </a:lnTo>
                    <a:lnTo>
                      <a:pt x="1186" y="505"/>
                    </a:lnTo>
                    <a:lnTo>
                      <a:pt x="814" y="407"/>
                    </a:lnTo>
                    <a:lnTo>
                      <a:pt x="0" y="0"/>
                    </a:lnTo>
                    <a:lnTo>
                      <a:pt x="1458" y="651"/>
                    </a:lnTo>
                    <a:lnTo>
                      <a:pt x="2203" y="1124"/>
                    </a:lnTo>
                    <a:close/>
                  </a:path>
                </a:pathLst>
              </a:custGeom>
              <a:gradFill rotWithShape="0">
                <a:gsLst>
                  <a:gs pos="0">
                    <a:sysClr val="window" lastClr="FFFFFF"/>
                  </a:gs>
                  <a:gs pos="100000">
                    <a:srgbClr val="3B3B3B"/>
                  </a:gs>
                </a:gsLst>
                <a:lin ang="2700000" scaled="1"/>
              </a:gradFill>
              <a:ln w="0">
                <a:solidFill>
                  <a:srgbClr val="00007F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>
                  <a:defRPr/>
                </a:pPr>
                <a:endParaRPr lang="en-US" sz="1600" kern="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42" name="Group 54"/>
              <p:cNvGrpSpPr/>
              <p:nvPr/>
            </p:nvGrpSpPr>
            <p:grpSpPr>
              <a:xfrm>
                <a:off x="-581557" y="3655964"/>
                <a:ext cx="4615278" cy="2745094"/>
                <a:chOff x="2527447" y="2758221"/>
                <a:chExt cx="4615278" cy="2745094"/>
              </a:xfrm>
            </p:grpSpPr>
            <p:sp>
              <p:nvSpPr>
                <p:cNvPr id="43" name="Oval 28"/>
                <p:cNvSpPr/>
                <p:nvPr/>
              </p:nvSpPr>
              <p:spPr>
                <a:xfrm rot="11996584">
                  <a:off x="5744376" y="5278517"/>
                  <a:ext cx="303933" cy="17984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FFF00"/>
                    </a:gs>
                    <a:gs pos="50000">
                      <a:srgbClr val="FF2400">
                        <a:shade val="67500"/>
                        <a:satMod val="115000"/>
                      </a:srgbClr>
                    </a:gs>
                    <a:gs pos="100000">
                      <a:srgbClr val="FF2400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0">
                  <a:solidFill>
                    <a:srgbClr val="FF2400"/>
                  </a:solidFill>
                  <a:prstDash val="solid"/>
                  <a:round/>
                  <a:headEnd/>
                  <a:tailEnd/>
                </a:ln>
                <a:effectLst>
                  <a:glow rad="63500">
                    <a:srgbClr val="F79646">
                      <a:satMod val="175000"/>
                      <a:alpha val="40000"/>
                    </a:srgbClr>
                  </a:glow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 sz="16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 rot="17696500">
                  <a:off x="5986666" y="4347256"/>
                  <a:ext cx="1054412" cy="12577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ArchDown">
                    <a:avLst>
                      <a:gd name="adj" fmla="val 21464704"/>
                    </a:avLst>
                  </a:prstTxWarp>
                  <a:spAutoFit/>
                </a:bodyPr>
                <a:lstStyle/>
                <a:p>
                  <a:pPr>
                    <a:defRPr/>
                  </a:pPr>
                  <a:r>
                    <a:rPr lang="en-US" sz="1200" kern="0" dirty="0">
                      <a:solidFill>
                        <a:srgbClr val="FFFF00"/>
                      </a:solidFill>
                    </a:rPr>
                    <a:t>  T </a:t>
                  </a:r>
                  <a:r>
                    <a:rPr lang="en-US" sz="1200" kern="0" dirty="0" err="1">
                      <a:solidFill>
                        <a:srgbClr val="FFFF00"/>
                      </a:solidFill>
                    </a:rPr>
                    <a:t>i</a:t>
                  </a:r>
                  <a:r>
                    <a:rPr lang="en-US" sz="1200" kern="0" dirty="0">
                      <a:solidFill>
                        <a:srgbClr val="FFFF00"/>
                      </a:solidFill>
                    </a:rPr>
                    <a:t> m e</a:t>
                  </a: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668653">
                  <a:off x="2527447" y="2758221"/>
                  <a:ext cx="1235866" cy="10730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ArchUp">
                    <a:avLst/>
                  </a:prstTxWarp>
                  <a:spAutoFit/>
                </a:bodyPr>
                <a:lstStyle/>
                <a:p>
                  <a:pPr>
                    <a:defRPr/>
                  </a:pPr>
                  <a:r>
                    <a:rPr lang="en-US" sz="1200" kern="0" dirty="0">
                      <a:solidFill>
                        <a:srgbClr val="FFFF00"/>
                      </a:solidFill>
                    </a:rPr>
                    <a:t>Crisis</a:t>
                  </a:r>
                </a:p>
              </p:txBody>
            </p:sp>
          </p:grpSp>
        </p:grpSp>
        <p:sp>
          <p:nvSpPr>
            <p:cNvPr id="40" name="Oval 39"/>
            <p:cNvSpPr/>
            <p:nvPr/>
          </p:nvSpPr>
          <p:spPr>
            <a:xfrm rot="11996584">
              <a:off x="3553749" y="2713296"/>
              <a:ext cx="303933" cy="179843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50000">
                  <a:srgbClr val="FF2400">
                    <a:shade val="67500"/>
                    <a:satMod val="115000"/>
                  </a:srgbClr>
                </a:gs>
                <a:gs pos="100000">
                  <a:srgbClr val="FF24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0">
              <a:solidFill>
                <a:srgbClr val="FF2400"/>
              </a:solidFill>
              <a:prstDash val="solid"/>
              <a:round/>
              <a:headEnd/>
              <a:tailEnd/>
            </a:ln>
            <a:effectLst>
              <a:glow rad="63500">
                <a:srgbClr val="F79646">
                  <a:satMod val="175000"/>
                  <a:alpha val="40000"/>
                </a:srgbClr>
              </a:glow>
            </a:effec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6" name="Group 51"/>
          <p:cNvGrpSpPr/>
          <p:nvPr/>
        </p:nvGrpSpPr>
        <p:grpSpPr>
          <a:xfrm>
            <a:off x="7357810" y="4162935"/>
            <a:ext cx="2288896" cy="842311"/>
            <a:chOff x="1793875" y="3656012"/>
            <a:chExt cx="5667375" cy="2113673"/>
          </a:xfrm>
        </p:grpSpPr>
        <p:sp>
          <p:nvSpPr>
            <p:cNvPr id="47" name="Freeform 46"/>
            <p:cNvSpPr/>
            <p:nvPr/>
          </p:nvSpPr>
          <p:spPr bwMode="auto">
            <a:xfrm flipV="1">
              <a:off x="1793875" y="3656012"/>
              <a:ext cx="5667375" cy="2044700"/>
            </a:xfrm>
            <a:custGeom>
              <a:avLst/>
              <a:gdLst>
                <a:gd name="connsiteX0" fmla="*/ 0 w 5736566"/>
                <a:gd name="connsiteY0" fmla="*/ 1104181 h 2303253"/>
                <a:gd name="connsiteX1" fmla="*/ 3493698 w 5736566"/>
                <a:gd name="connsiteY1" fmla="*/ 2303253 h 2303253"/>
                <a:gd name="connsiteX2" fmla="*/ 5736566 w 5736566"/>
                <a:gd name="connsiteY2" fmla="*/ 681487 h 2303253"/>
                <a:gd name="connsiteX3" fmla="*/ 2544792 w 5736566"/>
                <a:gd name="connsiteY3" fmla="*/ 0 h 2303253"/>
                <a:gd name="connsiteX4" fmla="*/ 0 w 5736566"/>
                <a:gd name="connsiteY4" fmla="*/ 1104181 h 2303253"/>
                <a:gd name="connsiteX0" fmla="*/ 0 w 5710687"/>
                <a:gd name="connsiteY0" fmla="*/ 1431985 h 2303253"/>
                <a:gd name="connsiteX1" fmla="*/ 3467819 w 5710687"/>
                <a:gd name="connsiteY1" fmla="*/ 2303253 h 2303253"/>
                <a:gd name="connsiteX2" fmla="*/ 5710687 w 5710687"/>
                <a:gd name="connsiteY2" fmla="*/ 681487 h 2303253"/>
                <a:gd name="connsiteX3" fmla="*/ 2518913 w 5710687"/>
                <a:gd name="connsiteY3" fmla="*/ 0 h 2303253"/>
                <a:gd name="connsiteX4" fmla="*/ 0 w 5710687"/>
                <a:gd name="connsiteY4" fmla="*/ 1431985 h 2303253"/>
                <a:gd name="connsiteX0" fmla="*/ 0 w 5710687"/>
                <a:gd name="connsiteY0" fmla="*/ 1173193 h 2044461"/>
                <a:gd name="connsiteX1" fmla="*/ 3467819 w 5710687"/>
                <a:gd name="connsiteY1" fmla="*/ 2044461 h 2044461"/>
                <a:gd name="connsiteX2" fmla="*/ 5710687 w 5710687"/>
                <a:gd name="connsiteY2" fmla="*/ 422695 h 2044461"/>
                <a:gd name="connsiteX3" fmla="*/ 2078966 w 5710687"/>
                <a:gd name="connsiteY3" fmla="*/ 0 h 2044461"/>
                <a:gd name="connsiteX4" fmla="*/ 0 w 5710687"/>
                <a:gd name="connsiteY4" fmla="*/ 1173193 h 2044461"/>
                <a:gd name="connsiteX0" fmla="*/ 0 w 5667555"/>
                <a:gd name="connsiteY0" fmla="*/ 1173193 h 2044461"/>
                <a:gd name="connsiteX1" fmla="*/ 3424687 w 5667555"/>
                <a:gd name="connsiteY1" fmla="*/ 2044461 h 2044461"/>
                <a:gd name="connsiteX2" fmla="*/ 5667555 w 5667555"/>
                <a:gd name="connsiteY2" fmla="*/ 422695 h 2044461"/>
                <a:gd name="connsiteX3" fmla="*/ 2035834 w 5667555"/>
                <a:gd name="connsiteY3" fmla="*/ 0 h 2044461"/>
                <a:gd name="connsiteX4" fmla="*/ 0 w 5667555"/>
                <a:gd name="connsiteY4" fmla="*/ 1173193 h 204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7555" h="2044461">
                  <a:moveTo>
                    <a:pt x="0" y="1173193"/>
                  </a:moveTo>
                  <a:lnTo>
                    <a:pt x="3424687" y="2044461"/>
                  </a:lnTo>
                  <a:lnTo>
                    <a:pt x="5667555" y="422695"/>
                  </a:lnTo>
                  <a:lnTo>
                    <a:pt x="2035834" y="0"/>
                  </a:lnTo>
                  <a:lnTo>
                    <a:pt x="0" y="1173193"/>
                  </a:lnTo>
                  <a:close/>
                </a:path>
              </a:pathLst>
            </a:custGeom>
            <a:solidFill>
              <a:srgbClr val="00B05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buFont typeface="Arial" charset="0"/>
                <a:buNone/>
                <a:defRPr/>
              </a:pPr>
              <a:endParaRPr lang="en-US">
                <a:latin typeface="Arial" charset="0"/>
                <a:ea typeface="Lucida Sans Unicode" pitchFamily="34" charset="0"/>
              </a:endParaRPr>
            </a:p>
          </p:txBody>
        </p:sp>
        <p:sp>
          <p:nvSpPr>
            <p:cNvPr id="48" name="WordArt 4"/>
            <p:cNvSpPr>
              <a:spLocks noChangeArrowheads="1" noChangeShapeType="1" noTextEdit="1"/>
            </p:cNvSpPr>
            <p:nvPr/>
          </p:nvSpPr>
          <p:spPr bwMode="auto">
            <a:xfrm rot="20887712">
              <a:off x="3375533" y="4874085"/>
              <a:ext cx="3702017" cy="89560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9269"/>
                </a:avLst>
              </a:prstTxWarp>
              <a:scene3d>
                <a:camera prst="legacyObliqueTopRight"/>
                <a:lightRig rig="legacyFlat3" dir="b"/>
              </a:scene3d>
              <a:sp3d extrusionH="190500" prstMaterial="legacyPlastic">
                <a:extrusionClr>
                  <a:srgbClr val="660033"/>
                </a:extrusionClr>
              </a:sp3d>
            </a:bodyPr>
            <a:lstStyle/>
            <a:p>
              <a:pPr algn="ctr"/>
              <a:r>
                <a:rPr lang="en-US" sz="3600" kern="10" dirty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660033"/>
                      </a:gs>
                      <a:gs pos="50000">
                        <a:srgbClr val="FFFF99"/>
                      </a:gs>
                      <a:gs pos="100000">
                        <a:srgbClr val="660033"/>
                      </a:gs>
                    </a:gsLst>
                    <a:lin ang="17700000" scaled="1"/>
                  </a:gradFill>
                  <a:latin typeface="Arial Black"/>
                </a:rPr>
                <a:t>Alignment</a:t>
              </a:r>
            </a:p>
          </p:txBody>
        </p:sp>
        <p:sp>
          <p:nvSpPr>
            <p:cNvPr id="49" name="WordArt 4"/>
            <p:cNvSpPr>
              <a:spLocks noChangeArrowheads="1" noChangeShapeType="1" noTextEdit="1"/>
            </p:cNvSpPr>
            <p:nvPr/>
          </p:nvSpPr>
          <p:spPr bwMode="auto">
            <a:xfrm rot="20807821">
              <a:off x="2313922" y="4056031"/>
              <a:ext cx="3414650" cy="91826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8540"/>
                </a:avLst>
              </a:prstTxWarp>
              <a:scene3d>
                <a:camera prst="legacyObliqueTopRight"/>
                <a:lightRig rig="legacyFlat3" dir="b"/>
              </a:scene3d>
              <a:sp3d extrusionH="190500" prstMaterial="legacyPlastic">
                <a:extrusionClr>
                  <a:srgbClr val="660033"/>
                </a:extrusionClr>
              </a:sp3d>
            </a:bodyPr>
            <a:lstStyle/>
            <a:p>
              <a:pPr algn="ctr"/>
              <a:r>
                <a:rPr lang="en-US" sz="3600" kern="10" dirty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660033"/>
                      </a:gs>
                      <a:gs pos="50000">
                        <a:srgbClr val="FFFF99"/>
                      </a:gs>
                      <a:gs pos="100000">
                        <a:srgbClr val="660033"/>
                      </a:gs>
                    </a:gsLst>
                    <a:lin ang="17700000" scaled="1"/>
                  </a:gradFill>
                  <a:latin typeface="Arial Black"/>
                </a:rPr>
                <a:t>Cultural</a:t>
              </a:r>
            </a:p>
          </p:txBody>
        </p:sp>
      </p:grpSp>
      <p:grpSp>
        <p:nvGrpSpPr>
          <p:cNvPr id="50" name="Group 55"/>
          <p:cNvGrpSpPr/>
          <p:nvPr/>
        </p:nvGrpSpPr>
        <p:grpSpPr>
          <a:xfrm>
            <a:off x="7320430" y="2955248"/>
            <a:ext cx="1623439" cy="1548040"/>
            <a:chOff x="1701319" y="625475"/>
            <a:chExt cx="4019685" cy="3884612"/>
          </a:xfrm>
        </p:grpSpPr>
        <p:sp>
          <p:nvSpPr>
            <p:cNvPr id="51" name="Freeform 20"/>
            <p:cNvSpPr>
              <a:spLocks/>
            </p:cNvSpPr>
            <p:nvPr/>
          </p:nvSpPr>
          <p:spPr bwMode="auto">
            <a:xfrm flipV="1">
              <a:off x="1793867" y="625475"/>
              <a:ext cx="3552759" cy="3884612"/>
            </a:xfrm>
            <a:custGeom>
              <a:avLst/>
              <a:gdLst>
                <a:gd name="T0" fmla="*/ 422617 w 3553155"/>
                <a:gd name="T1" fmla="*/ 2397576 h 3885072"/>
                <a:gd name="T2" fmla="*/ 422617 w 3553155"/>
                <a:gd name="T3" fmla="*/ 2397576 h 3885072"/>
                <a:gd name="T4" fmla="*/ 3552495 w 3553155"/>
                <a:gd name="T5" fmla="*/ 3884152 h 3885072"/>
                <a:gd name="T6" fmla="*/ 3415428 w 3553155"/>
                <a:gd name="T7" fmla="*/ 853814 h 3885072"/>
                <a:gd name="T8" fmla="*/ 0 w 3553155"/>
                <a:gd name="T9" fmla="*/ 0 h 3885072"/>
                <a:gd name="T10" fmla="*/ 422617 w 3553155"/>
                <a:gd name="T11" fmla="*/ 2397576 h 38850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53155"/>
                <a:gd name="T19" fmla="*/ 0 h 3885072"/>
                <a:gd name="T20" fmla="*/ 3553155 w 3553155"/>
                <a:gd name="T21" fmla="*/ 3885072 h 38850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53155" h="3885072">
                  <a:moveTo>
                    <a:pt x="422695" y="2398144"/>
                  </a:moveTo>
                  <a:lnTo>
                    <a:pt x="422695" y="2398144"/>
                  </a:lnTo>
                  <a:lnTo>
                    <a:pt x="3553155" y="3885072"/>
                  </a:lnTo>
                  <a:lnTo>
                    <a:pt x="3416061" y="854016"/>
                  </a:lnTo>
                  <a:lnTo>
                    <a:pt x="0" y="0"/>
                  </a:lnTo>
                  <a:lnTo>
                    <a:pt x="422695" y="2398144"/>
                  </a:lnTo>
                  <a:close/>
                </a:path>
              </a:pathLst>
            </a:custGeom>
            <a:solidFill>
              <a:srgbClr val="006699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4"/>
            <p:cNvSpPr>
              <a:spLocks/>
            </p:cNvSpPr>
            <p:nvPr/>
          </p:nvSpPr>
          <p:spPr bwMode="auto">
            <a:xfrm flipV="1">
              <a:off x="5219629" y="636587"/>
              <a:ext cx="107948" cy="3019425"/>
            </a:xfrm>
            <a:custGeom>
              <a:avLst/>
              <a:gdLst>
                <a:gd name="T0" fmla="*/ 0 w 68"/>
                <a:gd name="T1" fmla="*/ 0 h 1902"/>
                <a:gd name="T2" fmla="*/ 2147483647 w 68"/>
                <a:gd name="T3" fmla="*/ 2147483647 h 1902"/>
                <a:gd name="T4" fmla="*/ 0 60000 65536"/>
                <a:gd name="T5" fmla="*/ 0 60000 65536"/>
                <a:gd name="T6" fmla="*/ 0 w 68"/>
                <a:gd name="T7" fmla="*/ 0 h 1902"/>
                <a:gd name="T8" fmla="*/ 68 w 68"/>
                <a:gd name="T9" fmla="*/ 1902 h 190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8" h="1902">
                  <a:moveTo>
                    <a:pt x="0" y="0"/>
                  </a:moveTo>
                  <a:lnTo>
                    <a:pt x="68" y="1902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WordArt 9"/>
            <p:cNvSpPr>
              <a:spLocks noChangeArrowheads="1" noChangeShapeType="1" noTextEdit="1"/>
            </p:cNvSpPr>
            <p:nvPr/>
          </p:nvSpPr>
          <p:spPr bwMode="auto">
            <a:xfrm rot="19391769">
              <a:off x="1701319" y="1602428"/>
              <a:ext cx="4019685" cy="9637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40235"/>
                </a:avLst>
              </a:prstTxWarp>
              <a:scene3d>
                <a:camera prst="legacyObliqueTopRight">
                  <a:rot lat="18900000" lon="20399986" rev="0"/>
                </a:camera>
                <a:lightRig rig="legacyFlat3" dir="b"/>
              </a:scene3d>
              <a:sp3d extrusionH="196850" prstMaterial="legacyPlastic">
                <a:bevelT w="38100" h="38100" prst="angle"/>
                <a:extrusionClr>
                  <a:srgbClr val="660033"/>
                </a:extrusionClr>
              </a:sp3d>
            </a:bodyPr>
            <a:lstStyle/>
            <a:p>
              <a:pPr algn="ctr"/>
              <a:r>
                <a:rPr lang="en-US" sz="3600" kern="10" dirty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660033"/>
                      </a:gs>
                      <a:gs pos="50000">
                        <a:srgbClr val="FFFF99"/>
                      </a:gs>
                      <a:gs pos="100000">
                        <a:srgbClr val="660033"/>
                      </a:gs>
                    </a:gsLst>
                    <a:lin ang="18360000" scaled="1"/>
                  </a:gradFill>
                  <a:latin typeface="Arial Black"/>
                </a:rPr>
                <a:t>Strategic</a:t>
              </a:r>
            </a:p>
          </p:txBody>
        </p:sp>
        <p:sp>
          <p:nvSpPr>
            <p:cNvPr id="54" name="WordArt 9"/>
            <p:cNvSpPr>
              <a:spLocks noChangeArrowheads="1" noChangeShapeType="1" noTextEdit="1"/>
            </p:cNvSpPr>
            <p:nvPr/>
          </p:nvSpPr>
          <p:spPr bwMode="auto">
            <a:xfrm rot="20281871">
              <a:off x="1783917" y="2841435"/>
              <a:ext cx="3558792" cy="97981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45426"/>
                </a:avLst>
              </a:prstTxWarp>
              <a:scene3d>
                <a:camera prst="legacyObliqueTopRight">
                  <a:rot lat="18900000" lon="21594000" rev="0"/>
                </a:camera>
                <a:lightRig rig="legacyFlat3" dir="b"/>
              </a:scene3d>
              <a:sp3d extrusionH="190500" prstMaterial="legacyPlastic">
                <a:bevelT w="38100" h="38100" prst="angle"/>
                <a:extrusionClr>
                  <a:srgbClr val="660033"/>
                </a:extrusionClr>
              </a:sp3d>
            </a:bodyPr>
            <a:lstStyle/>
            <a:p>
              <a:pPr algn="ctr"/>
              <a:r>
                <a:rPr lang="en-US" sz="3600" kern="10" dirty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660033"/>
                      </a:gs>
                      <a:gs pos="50000">
                        <a:srgbClr val="FFFF99"/>
                      </a:gs>
                      <a:gs pos="100000">
                        <a:srgbClr val="660033"/>
                      </a:gs>
                    </a:gsLst>
                    <a:lin ang="18360000" scaled="1"/>
                  </a:gradFill>
                  <a:latin typeface="Arial Black"/>
                </a:rPr>
                <a:t>Alignment</a:t>
              </a:r>
            </a:p>
          </p:txBody>
        </p:sp>
      </p:grpSp>
      <p:sp>
        <p:nvSpPr>
          <p:cNvPr id="55" name="TextBox 1"/>
          <p:cNvSpPr txBox="1"/>
          <p:nvPr/>
        </p:nvSpPr>
        <p:spPr>
          <a:xfrm>
            <a:off x="6544244" y="2026099"/>
            <a:ext cx="4019723" cy="3180764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en-US" sz="24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660033"/>
                    </a:gs>
                    <a:gs pos="50000">
                      <a:srgbClr val="FFFF99"/>
                    </a:gs>
                    <a:gs pos="100000">
                      <a:srgbClr val="660033"/>
                    </a:gs>
                  </a:gsLst>
                  <a:lin ang="1836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</a:rPr>
              <a:t>Dynamic Realignment</a:t>
            </a:r>
          </a:p>
        </p:txBody>
      </p:sp>
      <p:grpSp>
        <p:nvGrpSpPr>
          <p:cNvPr id="56" name="Group 32"/>
          <p:cNvGrpSpPr/>
          <p:nvPr/>
        </p:nvGrpSpPr>
        <p:grpSpPr>
          <a:xfrm>
            <a:off x="8529935" y="2959676"/>
            <a:ext cx="1489432" cy="1854748"/>
            <a:chOff x="4696093" y="636587"/>
            <a:chExt cx="3687878" cy="4654258"/>
          </a:xfrm>
        </p:grpSpPr>
        <p:sp>
          <p:nvSpPr>
            <p:cNvPr id="57" name="Freeform 18"/>
            <p:cNvSpPr>
              <a:spLocks/>
            </p:cNvSpPr>
            <p:nvPr/>
          </p:nvSpPr>
          <p:spPr bwMode="auto">
            <a:xfrm flipV="1">
              <a:off x="5219629" y="641350"/>
              <a:ext cx="2247881" cy="4649495"/>
            </a:xfrm>
            <a:custGeom>
              <a:avLst/>
              <a:gdLst>
                <a:gd name="T0" fmla="*/ 2147483647 w 9986"/>
                <a:gd name="T1" fmla="*/ 0 h 9245"/>
                <a:gd name="T2" fmla="*/ 0 w 9986"/>
                <a:gd name="T3" fmla="*/ 2147483647 h 9245"/>
                <a:gd name="T4" fmla="*/ 2147483647 w 9986"/>
                <a:gd name="T5" fmla="*/ 2147483647 h 9245"/>
                <a:gd name="T6" fmla="*/ 2147483647 w 9986"/>
                <a:gd name="T7" fmla="*/ 2147483647 h 9245"/>
                <a:gd name="T8" fmla="*/ 2147483647 w 9986"/>
                <a:gd name="T9" fmla="*/ 0 h 9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86"/>
                <a:gd name="T16" fmla="*/ 0 h 9245"/>
                <a:gd name="T17" fmla="*/ 9986 w 9986"/>
                <a:gd name="T18" fmla="*/ 9245 h 9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86" h="9245">
                  <a:moveTo>
                    <a:pt x="9924" y="0"/>
                  </a:moveTo>
                  <a:lnTo>
                    <a:pt x="0" y="3232"/>
                  </a:lnTo>
                  <a:cubicBezTo>
                    <a:pt x="162" y="5236"/>
                    <a:pt x="325" y="7241"/>
                    <a:pt x="487" y="9245"/>
                  </a:cubicBezTo>
                  <a:lnTo>
                    <a:pt x="9986" y="4548"/>
                  </a:lnTo>
                  <a:cubicBezTo>
                    <a:pt x="9965" y="2938"/>
                    <a:pt x="9938" y="1787"/>
                    <a:pt x="9924" y="0"/>
                  </a:cubicBezTo>
                  <a:close/>
                </a:path>
              </a:pathLst>
            </a:custGeom>
            <a:solidFill>
              <a:srgbClr val="CC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15"/>
            <p:cNvSpPr>
              <a:spLocks/>
            </p:cNvSpPr>
            <p:nvPr/>
          </p:nvSpPr>
          <p:spPr bwMode="auto">
            <a:xfrm flipV="1">
              <a:off x="5329164" y="636587"/>
              <a:ext cx="2138323" cy="2366963"/>
            </a:xfrm>
            <a:custGeom>
              <a:avLst/>
              <a:gdLst>
                <a:gd name="T0" fmla="*/ 0 w 10767"/>
                <a:gd name="T1" fmla="*/ 2147483647 h 10000"/>
                <a:gd name="T2" fmla="*/ 2147483647 w 10767"/>
                <a:gd name="T3" fmla="*/ 0 h 10000"/>
                <a:gd name="T4" fmla="*/ 0 60000 65536"/>
                <a:gd name="T5" fmla="*/ 0 60000 65536"/>
                <a:gd name="T6" fmla="*/ 0 w 10767"/>
                <a:gd name="T7" fmla="*/ 0 h 10000"/>
                <a:gd name="T8" fmla="*/ 10767 w 10767"/>
                <a:gd name="T9" fmla="*/ 10000 h 100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767" h="10000">
                  <a:moveTo>
                    <a:pt x="0" y="10000"/>
                  </a:moveTo>
                  <a:lnTo>
                    <a:pt x="10767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WordArt 7"/>
            <p:cNvSpPr>
              <a:spLocks noChangeArrowheads="1" noChangeShapeType="1" noTextEdit="1"/>
            </p:cNvSpPr>
            <p:nvPr/>
          </p:nvSpPr>
          <p:spPr bwMode="auto">
            <a:xfrm rot="2481492">
              <a:off x="4730142" y="2162022"/>
              <a:ext cx="3653829" cy="119049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65326"/>
                </a:avLst>
              </a:prstTxWarp>
              <a:scene3d>
                <a:camera prst="legacyObliqueTopRight">
                  <a:rot lat="20699986" lon="18900000" rev="0"/>
                </a:camera>
                <a:lightRig rig="legacyFlat3" dir="b"/>
              </a:scene3d>
              <a:sp3d extrusionH="190500" prstMaterial="legacyPlastic">
                <a:extrusionClr>
                  <a:srgbClr val="660033"/>
                </a:extrusionClr>
              </a:sp3d>
            </a:bodyPr>
            <a:lstStyle/>
            <a:p>
              <a:pPr algn="ctr"/>
              <a:r>
                <a:rPr lang="en-US" sz="2800" kern="10" dirty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660033"/>
                      </a:gs>
                      <a:gs pos="50000">
                        <a:srgbClr val="FFFF99"/>
                      </a:gs>
                      <a:gs pos="100000">
                        <a:srgbClr val="660033"/>
                      </a:gs>
                    </a:gsLst>
                    <a:lin ang="4980000" scaled="1"/>
                  </a:gradFill>
                  <a:latin typeface="Arial Black"/>
                </a:rPr>
                <a:t>Operational</a:t>
              </a:r>
            </a:p>
          </p:txBody>
        </p:sp>
        <p:sp>
          <p:nvSpPr>
            <p:cNvPr id="60" name="WordArt 7"/>
            <p:cNvSpPr>
              <a:spLocks noChangeArrowheads="1" noChangeShapeType="1" noTextEdit="1"/>
            </p:cNvSpPr>
            <p:nvPr/>
          </p:nvSpPr>
          <p:spPr bwMode="auto">
            <a:xfrm rot="2057992">
              <a:off x="4696093" y="3487835"/>
              <a:ext cx="3527476" cy="107502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63204"/>
                </a:avLst>
              </a:prstTxWarp>
              <a:scene3d>
                <a:camera prst="legacyObliqueTopRight">
                  <a:rot lat="20699986" lon="18900000" rev="0"/>
                </a:camera>
                <a:lightRig rig="legacyFlat3" dir="b"/>
              </a:scene3d>
              <a:sp3d extrusionH="190500" prstMaterial="legacyPlastic">
                <a:extrusionClr>
                  <a:srgbClr val="660033"/>
                </a:extrusionClr>
              </a:sp3d>
            </a:bodyPr>
            <a:lstStyle/>
            <a:p>
              <a:pPr algn="ctr"/>
              <a:r>
                <a:rPr lang="en-US" sz="2800" kern="10" dirty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660033"/>
                      </a:gs>
                      <a:gs pos="50000">
                        <a:srgbClr val="FFFF99"/>
                      </a:gs>
                      <a:gs pos="100000">
                        <a:srgbClr val="660033"/>
                      </a:gs>
                    </a:gsLst>
                    <a:lin ang="4980000" scaled="1"/>
                  </a:gradFill>
                  <a:latin typeface="Arial Black"/>
                </a:rPr>
                <a:t>Alignment</a:t>
              </a: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7392144" y="6077274"/>
            <a:ext cx="3016312" cy="448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0000"/>
              </a:lnSpc>
            </a:pPr>
            <a:r>
              <a:rPr lang="en-US" sz="1600" dirty="0">
                <a:solidFill>
                  <a:srgbClr val="002060"/>
                </a:solidFill>
              </a:rPr>
              <a:t>Note: Enables Rapid  Diagnostics &amp; Categorization of all Data  </a:t>
            </a:r>
          </a:p>
        </p:txBody>
      </p:sp>
    </p:spTree>
    <p:extLst>
      <p:ext uri="{BB962C8B-B14F-4D97-AF65-F5344CB8AC3E}">
        <p14:creationId xmlns:p14="http://schemas.microsoft.com/office/powerpoint/2010/main" val="57613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55" grpId="0"/>
      <p:bldP spid="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525000" cy="110060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Transformation Framework</a:t>
            </a:r>
            <a:br>
              <a:rPr lang="en-US" dirty="0" smtClean="0"/>
            </a:br>
            <a:r>
              <a:rPr lang="en-US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1) Strategic Alignment</a:t>
            </a:r>
            <a:endParaRPr lang="en-US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Compelling Rationale (Logic) </a:t>
            </a:r>
            <a:endParaRPr lang="en-US" sz="3200" dirty="0"/>
          </a:p>
          <a:p>
            <a:pPr lvl="1"/>
            <a:r>
              <a:rPr lang="en-US" sz="2000" dirty="0"/>
              <a:t>Requirement to Adapt/Change</a:t>
            </a:r>
            <a:br>
              <a:rPr lang="en-US" sz="2000" dirty="0"/>
            </a:br>
            <a:r>
              <a:rPr lang="en-US" sz="2000" dirty="0"/>
              <a:t> (Dynamic ReAlignment)</a:t>
            </a:r>
            <a:endParaRPr lang="en-US" dirty="0"/>
          </a:p>
          <a:p>
            <a:pPr lvl="1"/>
            <a:r>
              <a:rPr lang="en-US" sz="2000" dirty="0"/>
              <a:t>Gap between Today’s Reality</a:t>
            </a:r>
            <a:br>
              <a:rPr lang="en-US" sz="2000" dirty="0"/>
            </a:br>
            <a:r>
              <a:rPr lang="en-US" sz="2000" dirty="0"/>
              <a:t>and Tomorrow’s Requirement</a:t>
            </a:r>
            <a:endParaRPr lang="en-US" dirty="0"/>
          </a:p>
          <a:p>
            <a:pPr lvl="1"/>
            <a:r>
              <a:rPr lang="en-US" sz="2000" dirty="0"/>
              <a:t>Measure of the Magnitude of the Gap</a:t>
            </a:r>
            <a:endParaRPr lang="en-US" dirty="0"/>
          </a:p>
          <a:p>
            <a:r>
              <a:rPr lang="en-US" b="1" dirty="0"/>
              <a:t>Urgency (Emotion) </a:t>
            </a:r>
            <a:endParaRPr lang="en-US" sz="3200" dirty="0"/>
          </a:p>
          <a:p>
            <a:pPr lvl="1"/>
            <a:r>
              <a:rPr lang="en-US" sz="2000" dirty="0"/>
              <a:t>Sense of Urgency to avert Danger</a:t>
            </a:r>
            <a:br>
              <a:rPr lang="en-US" sz="2000" dirty="0"/>
            </a:br>
            <a:r>
              <a:rPr lang="en-US" sz="2000" dirty="0"/>
              <a:t>or Unfulfilled Need (i.e. Customer Need)</a:t>
            </a:r>
            <a:br>
              <a:rPr lang="en-US" sz="2000" dirty="0"/>
            </a:br>
            <a:r>
              <a:rPr lang="en-US" sz="2000" dirty="0"/>
              <a:t>or Threat of Extinction (slow or fast)</a:t>
            </a:r>
            <a:endParaRPr lang="en-US" dirty="0"/>
          </a:p>
          <a:p>
            <a:pPr lvl="1"/>
            <a:r>
              <a:rPr lang="en-US" sz="2000" dirty="0"/>
              <a:t>Broad Action/Timing Required to avert Danger</a:t>
            </a:r>
            <a:endParaRPr lang="en-US" dirty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950855" cy="4351338"/>
          </a:xfrm>
        </p:spPr>
        <p:txBody>
          <a:bodyPr/>
          <a:lstStyle/>
          <a:p>
            <a:r>
              <a:rPr lang="en-US" b="1" dirty="0" smtClean="0"/>
              <a:t>Clear Vision, Value Proposition </a:t>
            </a:r>
            <a:endParaRPr lang="en-US" sz="3200" dirty="0" smtClean="0"/>
          </a:p>
          <a:p>
            <a:pPr lvl="1"/>
            <a:r>
              <a:rPr lang="en-US" sz="2000" dirty="0" smtClean="0"/>
              <a:t>Precise </a:t>
            </a:r>
            <a:r>
              <a:rPr lang="en-US" sz="2000" dirty="0"/>
              <a:t>“picture” (vision) of new approach (framed in the 4 Alignments)</a:t>
            </a:r>
            <a:endParaRPr lang="en-US" dirty="0"/>
          </a:p>
          <a:p>
            <a:pPr lvl="1"/>
            <a:r>
              <a:rPr lang="en-US" sz="2000" dirty="0" smtClean="0"/>
              <a:t>Value Proposition that inspires &amp; specifies what will be delivered by when  </a:t>
            </a:r>
            <a:endParaRPr lang="en-US" dirty="0" smtClean="0"/>
          </a:p>
          <a:p>
            <a:r>
              <a:rPr lang="en-US" b="1" dirty="0"/>
              <a:t>Strategic Pathway </a:t>
            </a:r>
            <a:r>
              <a:rPr lang="en-US" b="1" dirty="0" smtClean="0"/>
              <a:t>&amp; Action </a:t>
            </a:r>
            <a:r>
              <a:rPr lang="en-US" b="1" dirty="0"/>
              <a:t>Required </a:t>
            </a:r>
            <a:endParaRPr lang="en-US" b="1" dirty="0" smtClean="0"/>
          </a:p>
          <a:p>
            <a:pPr lvl="1"/>
            <a:r>
              <a:rPr lang="en-US" sz="2000" dirty="0" smtClean="0"/>
              <a:t>Strategy </a:t>
            </a:r>
            <a:r>
              <a:rPr lang="en-US" sz="2000" dirty="0"/>
              <a:t>to Win vs Competition – Extend to entire Value Chain, including Suppliers, Delivery Partners, and Customers (now &amp; future)</a:t>
            </a:r>
          </a:p>
          <a:p>
            <a:pPr lvl="1"/>
            <a:r>
              <a:rPr lang="en-US" sz="2000" dirty="0"/>
              <a:t>Specific Goals &amp; Targets, Measures of Success</a:t>
            </a:r>
            <a:endParaRPr lang="en-US" dirty="0"/>
          </a:p>
          <a:p>
            <a:pPr lvl="1"/>
            <a:r>
              <a:rPr lang="en-US" sz="2000" dirty="0"/>
              <a:t>Innovation Required (technical, process, integration, etc</a:t>
            </a:r>
            <a:r>
              <a:rPr lang="en-US" sz="2000" dirty="0" smtClean="0"/>
              <a:t>.)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Content Placeholder 5"/>
          <p:cNvSpPr txBox="1">
            <a:spLocks/>
          </p:cNvSpPr>
          <p:nvPr/>
        </p:nvSpPr>
        <p:spPr>
          <a:xfrm>
            <a:off x="823686" y="2657475"/>
            <a:ext cx="5183188" cy="368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4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181" y="116113"/>
            <a:ext cx="1886874" cy="168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597571" cy="110060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Transformation Framework</a:t>
            </a:r>
            <a:br>
              <a:rPr lang="en-US" dirty="0" smtClean="0"/>
            </a:br>
            <a:r>
              <a:rPr lang="en-US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Cultural Alignment</a:t>
            </a:r>
            <a:endParaRPr lang="en-US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304799" y="1825625"/>
            <a:ext cx="4862287" cy="4351338"/>
          </a:xfrm>
        </p:spPr>
        <p:txBody>
          <a:bodyPr/>
          <a:lstStyle/>
          <a:p>
            <a:r>
              <a:rPr lang="en-US" b="1" dirty="0"/>
              <a:t>Leadership United</a:t>
            </a:r>
            <a:endParaRPr lang="en-US" sz="3200" dirty="0"/>
          </a:p>
          <a:p>
            <a:pPr lvl="1"/>
            <a:r>
              <a:rPr lang="en-US" sz="1800" dirty="0"/>
              <a:t>Strong Voices aligned/united in their call to action</a:t>
            </a:r>
          </a:p>
          <a:p>
            <a:pPr lvl="1"/>
            <a:r>
              <a:rPr lang="en-US" sz="1800" dirty="0"/>
              <a:t>Can-Do Attitude with emphasis </a:t>
            </a:r>
            <a:r>
              <a:rPr lang="en-US" sz="1800" dirty="0" smtClean="0"/>
              <a:t>on a Spirit of Teamwork</a:t>
            </a:r>
            <a:r>
              <a:rPr lang="en-US" sz="1800" dirty="0"/>
              <a:t>, Trust, &amp; Innovation</a:t>
            </a:r>
          </a:p>
          <a:p>
            <a:pPr lvl="1"/>
            <a:r>
              <a:rPr lang="en-US" sz="1800" dirty="0"/>
              <a:t>Use of the Influence of Authority &amp; Peer Groups</a:t>
            </a:r>
            <a:br>
              <a:rPr lang="en-US" sz="1800" dirty="0"/>
            </a:br>
            <a:r>
              <a:rPr lang="en-US" sz="1800" i="1" dirty="0"/>
              <a:t>Willingness to Change</a:t>
            </a:r>
            <a:r>
              <a:rPr lang="en-US" sz="1800" dirty="0"/>
              <a:t> voiced by those “in the know”</a:t>
            </a:r>
          </a:p>
          <a:p>
            <a:pPr lvl="1"/>
            <a:r>
              <a:rPr lang="en-US" sz="1800" dirty="0"/>
              <a:t>Identify “Champions” (who believe in the Strategy) to Execute</a:t>
            </a:r>
            <a:br>
              <a:rPr lang="en-US" sz="1800" dirty="0"/>
            </a:br>
            <a:r>
              <a:rPr lang="en-US" sz="1800" dirty="0"/>
              <a:t>Ensure Champions have Executive Sponsors (“godfathers”) </a:t>
            </a:r>
          </a:p>
          <a:p>
            <a:pPr lvl="1"/>
            <a:r>
              <a:rPr lang="en-US" sz="1800" dirty="0"/>
              <a:t>Empowerment of Key People &amp; </a:t>
            </a:r>
            <a:r>
              <a:rPr lang="en-US" sz="1800" dirty="0" smtClean="0"/>
              <a:t>Influencers</a:t>
            </a:r>
            <a:r>
              <a:rPr lang="en-US" sz="1800" dirty="0"/>
              <a:t>1</a:t>
            </a:r>
            <a:endParaRPr lang="en-US" sz="1800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>
          <a:xfrm>
            <a:off x="5021943" y="1825625"/>
            <a:ext cx="7101111" cy="4351338"/>
          </a:xfrm>
        </p:spPr>
        <p:txBody>
          <a:bodyPr/>
          <a:lstStyle/>
          <a:p>
            <a:r>
              <a:rPr lang="en-US" b="1" dirty="0"/>
              <a:t>Foundational Culture of Trust &amp; </a:t>
            </a:r>
            <a:r>
              <a:rPr lang="en-US" b="1" dirty="0" smtClean="0"/>
              <a:t>Teamwork</a:t>
            </a:r>
            <a:endParaRPr lang="en-US" sz="3200" dirty="0"/>
          </a:p>
          <a:p>
            <a:pPr lvl="1"/>
            <a:r>
              <a:rPr lang="en-US" sz="1800" dirty="0"/>
              <a:t>Ensure Collaborative Leadership Style to provide spirit, handle complexity (only collaborative leadership can generate synergy)</a:t>
            </a:r>
          </a:p>
          <a:p>
            <a:pPr lvl="1"/>
            <a:r>
              <a:rPr lang="en-US" sz="1800" dirty="0"/>
              <a:t>Continuous Emphasis on Integrity of Actions &amp; Words</a:t>
            </a:r>
          </a:p>
          <a:p>
            <a:pPr lvl="1"/>
            <a:r>
              <a:rPr lang="en-US" sz="1800" dirty="0"/>
              <a:t>Ensure change is Safe, Secure, Fair, Honorable, and Ethical</a:t>
            </a:r>
          </a:p>
          <a:p>
            <a:pPr lvl="1"/>
            <a:r>
              <a:rPr lang="en-US" sz="1800" dirty="0"/>
              <a:t>Engage those who will be part of the new strategy in developing its implementation </a:t>
            </a:r>
            <a:r>
              <a:rPr lang="en-US" sz="1800" i="1" dirty="0"/>
              <a:t>before</a:t>
            </a:r>
            <a:r>
              <a:rPr lang="en-US" sz="1800" dirty="0"/>
              <a:t> announcement (refine strategy to ensure success) </a:t>
            </a:r>
            <a:br>
              <a:rPr lang="en-US" sz="1800" dirty="0"/>
            </a:br>
            <a:r>
              <a:rPr lang="en-US" sz="1800" i="1" dirty="0"/>
              <a:t>People Support What They Help Create</a:t>
            </a:r>
            <a:endParaRPr lang="en-US" sz="1800" dirty="0"/>
          </a:p>
          <a:p>
            <a:pPr lvl="1"/>
            <a:r>
              <a:rPr lang="en-US" sz="1800" dirty="0"/>
              <a:t>Constant Communications about the Strategy, Rationale, and Culture needed to Achieve the Strategy  -- Focus on Teamwork as the means to achieve the Strategy (beware – only the right type of communications)</a:t>
            </a:r>
          </a:p>
          <a:p>
            <a:pPr lvl="1"/>
            <a:r>
              <a:rPr lang="en-US" sz="1800" dirty="0"/>
              <a:t>Ensure Human Resources have Capability (capacity &amp; competence</a:t>
            </a:r>
            <a:r>
              <a:rPr lang="en-US" sz="1800" dirty="0" smtClean="0"/>
              <a:t>)</a:t>
            </a:r>
            <a:endParaRPr lang="en-US" sz="18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Content Placeholder 5"/>
          <p:cNvSpPr txBox="1">
            <a:spLocks/>
          </p:cNvSpPr>
          <p:nvPr/>
        </p:nvSpPr>
        <p:spPr>
          <a:xfrm>
            <a:off x="823686" y="2657475"/>
            <a:ext cx="5183188" cy="368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4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181" y="116113"/>
            <a:ext cx="1886874" cy="168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09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  <p:bldP spid="16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397981" cy="114094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Transformation Framework</a:t>
            </a:r>
            <a:br>
              <a:rPr lang="en-US" dirty="0" smtClean="0"/>
            </a:br>
            <a:r>
              <a:rPr lang="en-US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2) Cultural Alignment</a:t>
            </a:r>
            <a:endParaRPr lang="en-US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Address Resistance to Change</a:t>
            </a:r>
          </a:p>
          <a:p>
            <a:pPr lvl="2"/>
            <a:r>
              <a:rPr lang="en-US" sz="2400" dirty="0"/>
              <a:t>Engage Stakeholders &amp; Power </a:t>
            </a:r>
            <a:r>
              <a:rPr lang="en-US" sz="2400" dirty="0" smtClean="0"/>
              <a:t>Bases</a:t>
            </a:r>
          </a:p>
          <a:p>
            <a:pPr lvl="2"/>
            <a:r>
              <a:rPr lang="en-US" sz="2400" dirty="0" smtClean="0"/>
              <a:t>Build Trust &amp; High Performance Teamwork </a:t>
            </a:r>
            <a:endParaRPr lang="en-US" sz="2800" dirty="0"/>
          </a:p>
          <a:p>
            <a:pPr lvl="2"/>
            <a:r>
              <a:rPr lang="en-US" sz="2400" dirty="0"/>
              <a:t>Training Programs – New </a:t>
            </a:r>
            <a:r>
              <a:rPr lang="en-US" sz="2400" dirty="0" smtClean="0"/>
              <a:t>Attitudes, Skills </a:t>
            </a:r>
            <a:r>
              <a:rPr lang="en-US" sz="2400" dirty="0"/>
              <a:t>&amp; Capabilities </a:t>
            </a:r>
            <a:endParaRPr lang="en-US" sz="2800" dirty="0"/>
          </a:p>
          <a:p>
            <a:pPr lvl="2"/>
            <a:r>
              <a:rPr lang="en-US" sz="2400" dirty="0"/>
              <a:t>Lower the Threshold of Risk &amp; </a:t>
            </a:r>
            <a:r>
              <a:rPr lang="en-US" sz="2400" dirty="0" smtClean="0"/>
              <a:t>Fear – Positive Adversity Response </a:t>
            </a:r>
            <a:endParaRPr lang="en-US" sz="2800" dirty="0"/>
          </a:p>
          <a:p>
            <a:pPr lvl="2"/>
            <a:r>
              <a:rPr lang="en-US" sz="2400" dirty="0"/>
              <a:t>Define New Standards of Behavior</a:t>
            </a:r>
            <a:endParaRPr lang="en-US" sz="2800" dirty="0"/>
          </a:p>
          <a:p>
            <a:pPr lvl="2"/>
            <a:r>
              <a:rPr lang="en-US" sz="2400" dirty="0"/>
              <a:t>Simplify the Transition  -- complexity kills transformation</a:t>
            </a:r>
            <a:endParaRPr lang="en-US" sz="2800" dirty="0"/>
          </a:p>
          <a:p>
            <a:pPr lvl="2"/>
            <a:r>
              <a:rPr lang="en-US" sz="2400" dirty="0"/>
              <a:t>Release Non-Performers, Cynics, </a:t>
            </a:r>
            <a:r>
              <a:rPr lang="en-US" sz="2400" dirty="0" smtClean="0"/>
              <a:t>Resisters</a:t>
            </a:r>
          </a:p>
          <a:p>
            <a:pPr lvl="2"/>
            <a:r>
              <a:rPr lang="en-US" sz="2400" dirty="0" smtClean="0"/>
              <a:t>Clean </a:t>
            </a:r>
            <a:r>
              <a:rPr lang="en-US" sz="2400" dirty="0"/>
              <a:t>up cultural snags</a:t>
            </a:r>
            <a:endParaRPr lang="en-US" sz="2800" dirty="0"/>
          </a:p>
          <a:p>
            <a:pPr lvl="2"/>
            <a:r>
              <a:rPr lang="en-US" sz="2400" dirty="0"/>
              <a:t>Transform Conflict into Innovation (using Dynamic Differential Energy)</a:t>
            </a:r>
            <a:endParaRPr lang="en-US" sz="2800" dirty="0"/>
          </a:p>
          <a:p>
            <a:pPr lvl="2"/>
            <a:r>
              <a:rPr lang="en-US" sz="2400" dirty="0"/>
              <a:t>Communicate Frequently  </a:t>
            </a:r>
            <a:r>
              <a:rPr lang="en-US" sz="2400" dirty="0" smtClean="0"/>
              <a:t>with open feedback loops</a:t>
            </a:r>
            <a:endParaRPr lang="en-US" sz="28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Content Placeholder 5"/>
          <p:cNvSpPr txBox="1">
            <a:spLocks/>
          </p:cNvSpPr>
          <p:nvPr/>
        </p:nvSpPr>
        <p:spPr>
          <a:xfrm>
            <a:off x="823686" y="2657475"/>
            <a:ext cx="5183188" cy="368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4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181" y="116113"/>
            <a:ext cx="1886874" cy="168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29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397981" cy="110060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Transformation Framework</a:t>
            </a:r>
            <a:br>
              <a:rPr lang="en-US" dirty="0" smtClean="0"/>
            </a:br>
            <a:r>
              <a:rPr lang="en-US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3) Operational Alignment</a:t>
            </a:r>
            <a:endParaRPr lang="en-US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38200" y="1753055"/>
            <a:ext cx="5664196" cy="4351338"/>
          </a:xfrm>
        </p:spPr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Transform Strategic Intent &amp; Value into Adaptable Projects</a:t>
            </a:r>
          </a:p>
          <a:p>
            <a:pPr lvl="1"/>
            <a:r>
              <a:rPr lang="en-US" sz="2000" dirty="0"/>
              <a:t>Strategic Initiative must become a system-wide Project with tangible Deliverables, Milestones, Roles, Responsibilities, and Accountability</a:t>
            </a:r>
          </a:p>
          <a:p>
            <a:pPr lvl="1"/>
            <a:r>
              <a:rPr lang="en-US" sz="2000" dirty="0"/>
              <a:t>Select Collaborative Project Leaders who understand 4 Alignments</a:t>
            </a:r>
          </a:p>
          <a:p>
            <a:pPr lvl="1"/>
            <a:r>
              <a:rPr lang="en-US" sz="2000" dirty="0"/>
              <a:t>Ensure Adaptability at local level to account for local variation</a:t>
            </a:r>
            <a:br>
              <a:rPr lang="en-US" sz="2000" dirty="0"/>
            </a:br>
            <a:r>
              <a:rPr lang="en-US" sz="2000" dirty="0"/>
              <a:t>(Don’t Micro-Manage)</a:t>
            </a:r>
          </a:p>
          <a:p>
            <a:pPr lvl="1"/>
            <a:r>
              <a:rPr lang="en-US" sz="2000" dirty="0"/>
              <a:t>Turn Breakdowns into Breakthroughs with Learning &amp; Innovation</a:t>
            </a:r>
          </a:p>
          <a:p>
            <a:pPr lvl="1"/>
            <a:r>
              <a:rPr lang="en-US" sz="2000" dirty="0"/>
              <a:t>Emphasize Collaborative Innovation, Excellence, &amp; Team Performance</a:t>
            </a:r>
            <a:endParaRPr lang="en-US" dirty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6502396" y="1738541"/>
            <a:ext cx="5011057" cy="4351338"/>
          </a:xfrm>
        </p:spPr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Devise Pilot Projects to Create Rapid Evidence and Belief</a:t>
            </a:r>
          </a:p>
          <a:p>
            <a:pPr lvl="1"/>
            <a:r>
              <a:rPr lang="en-US" sz="2000" dirty="0"/>
              <a:t>Focus on Best Collaborative </a:t>
            </a:r>
            <a:r>
              <a:rPr lang="en-US" sz="2000" dirty="0" smtClean="0"/>
              <a:t>Practices</a:t>
            </a:r>
          </a:p>
          <a:p>
            <a:pPr lvl="1"/>
            <a:r>
              <a:rPr lang="en-US" sz="2000" dirty="0" smtClean="0"/>
              <a:t>Preselect Champions &amp; Team Players</a:t>
            </a:r>
            <a:endParaRPr lang="en-US" dirty="0"/>
          </a:p>
          <a:p>
            <a:pPr lvl="1"/>
            <a:r>
              <a:rPr lang="en-US" sz="2000" dirty="0"/>
              <a:t>Beware of </a:t>
            </a:r>
            <a:r>
              <a:rPr lang="en-US" sz="2000" dirty="0" err="1" smtClean="0"/>
              <a:t>TransActional</a:t>
            </a:r>
            <a:r>
              <a:rPr lang="en-US" sz="2000" dirty="0" smtClean="0"/>
              <a:t> Short-Comings </a:t>
            </a:r>
            <a:r>
              <a:rPr lang="en-US" sz="2000" dirty="0"/>
              <a:t>of Project Management</a:t>
            </a:r>
            <a:endParaRPr lang="en-US" dirty="0"/>
          </a:p>
          <a:p>
            <a:pPr lvl="1"/>
            <a:r>
              <a:rPr lang="en-US" sz="2000" dirty="0"/>
              <a:t>Gain Traction with Quick </a:t>
            </a:r>
            <a:r>
              <a:rPr lang="en-US" sz="2000" dirty="0" smtClean="0"/>
              <a:t>Wins</a:t>
            </a:r>
            <a:br>
              <a:rPr lang="en-US" sz="2000" dirty="0" smtClean="0"/>
            </a:br>
            <a:r>
              <a:rPr lang="en-US" sz="2000" dirty="0" smtClean="0"/>
              <a:t> </a:t>
            </a:r>
            <a:r>
              <a:rPr lang="en-US" sz="2000" dirty="0"/>
              <a:t>– Pilot Projects</a:t>
            </a:r>
            <a:br>
              <a:rPr lang="en-US" sz="2000" dirty="0"/>
            </a:br>
            <a:r>
              <a:rPr lang="en-US" sz="2000" dirty="0"/>
              <a:t>(Give the Healthy Skeptics something to deny the Negative Cynics)</a:t>
            </a:r>
            <a:endParaRPr lang="en-US" dirty="0"/>
          </a:p>
          <a:p>
            <a:pPr lvl="1"/>
            <a:r>
              <a:rPr lang="en-US" sz="2000" dirty="0"/>
              <a:t>Develop Key Learnings for use in larger </a:t>
            </a:r>
            <a:r>
              <a:rPr lang="en-US" sz="2000" dirty="0" smtClean="0"/>
              <a:t>projects</a:t>
            </a:r>
          </a:p>
          <a:p>
            <a:pPr lvl="1"/>
            <a:r>
              <a:rPr lang="en-US" sz="2000" dirty="0" smtClean="0"/>
              <a:t>Show </a:t>
            </a:r>
            <a:r>
              <a:rPr lang="en-US" sz="2000" dirty="0"/>
              <a:t>where it (or parts of it)  worked or failed </a:t>
            </a:r>
            <a:r>
              <a:rPr lang="en-US" sz="2000" dirty="0" smtClean="0"/>
              <a:t>and why (conditions for success)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Content Placeholder 5"/>
          <p:cNvSpPr txBox="1">
            <a:spLocks/>
          </p:cNvSpPr>
          <p:nvPr/>
        </p:nvSpPr>
        <p:spPr>
          <a:xfrm>
            <a:off x="823686" y="2657475"/>
            <a:ext cx="5183188" cy="368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4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181" y="116113"/>
            <a:ext cx="1886874" cy="168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7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397981" cy="110060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Transformation Framework</a:t>
            </a:r>
            <a:br>
              <a:rPr lang="en-US" dirty="0" smtClean="0"/>
            </a:br>
            <a:r>
              <a:rPr lang="en-US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4) Dynamic ReAlignment</a:t>
            </a:r>
            <a:endParaRPr lang="en-US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5590" y="1521509"/>
            <a:ext cx="5929096" cy="4351338"/>
          </a:xfrm>
        </p:spPr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</a:rPr>
              <a:t>Identify Potential Breakdowns</a:t>
            </a:r>
          </a:p>
          <a:p>
            <a:pPr lvl="1"/>
            <a:r>
              <a:rPr lang="en-US" sz="1400" dirty="0"/>
              <a:t>85% of all Breakdowns are Predictable</a:t>
            </a:r>
          </a:p>
          <a:p>
            <a:pPr lvl="1"/>
            <a:r>
              <a:rPr lang="en-US" sz="1400" dirty="0"/>
              <a:t>Most Breakdowns occur at points of flux or </a:t>
            </a:r>
            <a:r>
              <a:rPr lang="en-US" sz="1400" dirty="0" smtClean="0"/>
              <a:t>interfaces</a:t>
            </a:r>
            <a:endParaRPr lang="en-US" sz="1400" dirty="0"/>
          </a:p>
          <a:p>
            <a:pPr lvl="1"/>
            <a:r>
              <a:rPr lang="en-US" sz="1400" dirty="0"/>
              <a:t>Turn Breakdowns into Breakthroughs – Learning &amp; Collaborative Innovation</a:t>
            </a:r>
          </a:p>
          <a:p>
            <a:pPr lvl="1"/>
            <a:r>
              <a:rPr lang="en-US" sz="1400" dirty="0"/>
              <a:t>Use Collaboration to Adapt to Changes in Environment &amp; Manage Complexity</a:t>
            </a:r>
          </a:p>
          <a:p>
            <a:pPr marL="228600" lvl="1">
              <a:spcBef>
                <a:spcPts val="1000"/>
              </a:spcBef>
            </a:pP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</a:rPr>
              <a:t>Institute </a:t>
            </a:r>
            <a:r>
              <a:rPr lang="en-US" sz="1800" b="1" dirty="0" err="1">
                <a:solidFill>
                  <a:schemeClr val="accent5">
                    <a:lumMod val="75000"/>
                  </a:schemeClr>
                </a:solidFill>
              </a:rPr>
              <a:t>Fastime</a:t>
            </a: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</a:rPr>
              <a:t> Processes</a:t>
            </a:r>
          </a:p>
          <a:p>
            <a:pPr lvl="1"/>
            <a:r>
              <a:rPr lang="en-US" sz="1400" dirty="0"/>
              <a:t>Remover Non-Value Added</a:t>
            </a:r>
          </a:p>
          <a:p>
            <a:pPr lvl="1"/>
            <a:r>
              <a:rPr lang="en-US" sz="1400" dirty="0"/>
              <a:t>Streamline Process Flow, Remove Silos/Barriers</a:t>
            </a:r>
          </a:p>
          <a:p>
            <a:pPr lvl="1"/>
            <a:r>
              <a:rPr lang="en-US" sz="1400" dirty="0"/>
              <a:t>Ensure Cross-Functional Alignment </a:t>
            </a:r>
            <a:r>
              <a:rPr lang="en-US" sz="1400" dirty="0" smtClean="0"/>
              <a:t>&amp; </a:t>
            </a:r>
            <a:r>
              <a:rPr lang="en-US" sz="1400" dirty="0"/>
              <a:t>Teamwork </a:t>
            </a:r>
          </a:p>
          <a:p>
            <a:pPr lvl="1"/>
            <a:r>
              <a:rPr lang="en-US" sz="1400" dirty="0"/>
              <a:t>Create Feedback Loop to Strategic </a:t>
            </a:r>
            <a:r>
              <a:rPr lang="en-US" sz="1400" dirty="0" smtClean="0"/>
              <a:t>Planning</a:t>
            </a:r>
          </a:p>
          <a:p>
            <a:pPr marL="228600" lvl="1">
              <a:spcBef>
                <a:spcPts val="1000"/>
              </a:spcBef>
            </a:pP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</a:rPr>
              <a:t>Initiate Field-Scanning Process </a:t>
            </a:r>
            <a:r>
              <a:rPr lang="en-US" sz="18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18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see around corners &amp; </a:t>
            </a:r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</a:rPr>
              <a:t>the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horizon)</a:t>
            </a:r>
          </a:p>
          <a:p>
            <a:pPr lvl="1"/>
            <a:r>
              <a:rPr lang="en-US" sz="1400" dirty="0"/>
              <a:t>Early Warning System to Detect Changes/Shifts in External Environment</a:t>
            </a:r>
            <a:endParaRPr lang="en-US" sz="1600" dirty="0"/>
          </a:p>
          <a:p>
            <a:pPr lvl="1"/>
            <a:r>
              <a:rPr lang="en-US" sz="1400" dirty="0"/>
              <a:t>Determine if ReAlignment is Required (reactive, pro-active, pre-active)</a:t>
            </a:r>
            <a:endParaRPr lang="en-US" sz="1600" dirty="0"/>
          </a:p>
          <a:p>
            <a:pPr lvl="1"/>
            <a:r>
              <a:rPr lang="en-US" sz="1400" dirty="0"/>
              <a:t>Form Alliances to Gain Early Insight/Access/Advantage to shifts </a:t>
            </a:r>
          </a:p>
          <a:p>
            <a:endParaRPr lang="en-US" sz="18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6085115" y="1506317"/>
            <a:ext cx="5453741" cy="4351338"/>
          </a:xfrm>
        </p:spPr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</a:rPr>
              <a:t>Collaborative Innovation</a:t>
            </a:r>
          </a:p>
          <a:p>
            <a:pPr lvl="1"/>
            <a:r>
              <a:rPr lang="en-US" sz="1400" dirty="0"/>
              <a:t>Engage key stakeholders (internal/external – i.e. customers, suppliers, partners)</a:t>
            </a:r>
            <a:endParaRPr lang="en-US" sz="1600" dirty="0"/>
          </a:p>
          <a:p>
            <a:pPr lvl="1"/>
            <a:r>
              <a:rPr lang="en-US" sz="1400" dirty="0"/>
              <a:t>Use Collaborative Innovation Best Practices to maximize potential</a:t>
            </a:r>
            <a:endParaRPr lang="en-US" sz="1600" dirty="0"/>
          </a:p>
          <a:p>
            <a:pPr lvl="1"/>
            <a:r>
              <a:rPr lang="en-US" sz="1400" dirty="0"/>
              <a:t>Use Diversity &amp; Trust to generate ideas that morph into better solutions</a:t>
            </a:r>
            <a:endParaRPr lang="en-US" sz="1600" dirty="0"/>
          </a:p>
          <a:p>
            <a:pPr lvl="1"/>
            <a:r>
              <a:rPr lang="en-US" sz="1400" dirty="0"/>
              <a:t>Test ideas in pilot projects to generate learning (no such thing as failure)</a:t>
            </a:r>
            <a:endParaRPr lang="en-US" sz="1600" dirty="0"/>
          </a:p>
          <a:p>
            <a:pPr marL="228600" lvl="1">
              <a:spcBef>
                <a:spcPts val="1000"/>
              </a:spcBef>
            </a:pPr>
            <a:r>
              <a:rPr lang="en-US" sz="1800" b="1" dirty="0" err="1">
                <a:solidFill>
                  <a:schemeClr val="accent5">
                    <a:lumMod val="75000"/>
                  </a:schemeClr>
                </a:solidFill>
              </a:rPr>
              <a:t>ReAlign</a:t>
            </a: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</a:rPr>
              <a:t> Structures, Measures &amp; Rewards</a:t>
            </a:r>
          </a:p>
          <a:p>
            <a:pPr lvl="1"/>
            <a:r>
              <a:rPr lang="en-US" sz="1400" dirty="0"/>
              <a:t>Ensure Organizational Structures support the new vision &amp; value delivery</a:t>
            </a:r>
            <a:endParaRPr lang="en-US" sz="1600" dirty="0"/>
          </a:p>
          <a:p>
            <a:pPr lvl="1"/>
            <a:r>
              <a:rPr lang="en-US" sz="1400" dirty="0"/>
              <a:t>Ensure new metrics &amp; rewards match the new vision and behavior|</a:t>
            </a:r>
            <a:br>
              <a:rPr lang="en-US" sz="1400" dirty="0"/>
            </a:br>
            <a:r>
              <a:rPr lang="en-US" sz="1400" dirty="0"/>
              <a:t> (old measures must change otherwise old behaviors &amp; thinking will prevail)</a:t>
            </a:r>
            <a:endParaRPr lang="en-US" sz="1600" dirty="0"/>
          </a:p>
          <a:p>
            <a:pPr lvl="1"/>
            <a:r>
              <a:rPr lang="en-US" sz="1400" dirty="0"/>
              <a:t>Ensure required results are multi-dimensional (financial, attitudinal, behavioral, creative, etc.) (Use Balanced Scorecard – Strategic Return on Investment for Strategic Initiatives)</a:t>
            </a:r>
            <a:endParaRPr lang="en-US" sz="1600" dirty="0"/>
          </a:p>
          <a:p>
            <a:pPr lvl="1"/>
            <a:r>
              <a:rPr lang="en-US" sz="1400" dirty="0"/>
              <a:t>Reward &amp; Recognize individuals &amp; teams that produce right results the right way </a:t>
            </a:r>
            <a:endParaRPr lang="en-US" sz="1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026631DE-51EF-475B-8192-607819EFEF22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22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4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181" y="116113"/>
            <a:ext cx="1886874" cy="168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1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802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Applications for</a:t>
            </a:r>
            <a:br>
              <a:rPr lang="en-US" sz="3600" dirty="0" smtClean="0"/>
            </a:br>
            <a:r>
              <a:rPr lang="en-US" sz="3600" dirty="0" smtClean="0"/>
              <a:t>Alignment Architecture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smtClean="0">
                <a:solidFill>
                  <a:srgbClr val="000000"/>
                </a:solidFill>
              </a:rPr>
              <a:t> </a:t>
            </a:r>
            <a:fld id="{83D68C59-3DBA-4C98-B8B8-173223090943}" type="slidenum">
              <a:rPr lang="en-US" smtClean="0">
                <a:solidFill>
                  <a:srgbClr val="000000"/>
                </a:solidFill>
              </a:rPr>
              <a:pPr algn="r">
                <a:defRPr/>
              </a:pPr>
              <a:t>23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5" descr="Universal Passport Apps.JPG"/>
          <p:cNvPicPr/>
          <p:nvPr/>
        </p:nvPicPr>
        <p:blipFill rotWithShape="1">
          <a:blip r:embed="rId2"/>
          <a:srcRect t="12314" b="-2169"/>
          <a:stretch/>
        </p:blipFill>
        <p:spPr>
          <a:xfrm>
            <a:off x="1988451" y="1567543"/>
            <a:ext cx="8040915" cy="498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3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7_ASAP_Summit_Speaker_PPT_Template" id="{4903D3BD-EDF6-4175-80A1-39C5772C1FF5}" vid="{FE97E1B3-121D-47C5-B12B-34A8FD4EBC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8336</TotalTime>
  <Words>1467</Words>
  <Application>Microsoft Office PowerPoint</Application>
  <PresentationFormat>Widescreen</PresentationFormat>
  <Paragraphs>326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Arial</vt:lpstr>
      <vt:lpstr>Wingdings</vt:lpstr>
      <vt:lpstr>Engravers MT</vt:lpstr>
      <vt:lpstr>Book Antiqua</vt:lpstr>
      <vt:lpstr>Calibri</vt:lpstr>
      <vt:lpstr>Lucida Sans Unicode</vt:lpstr>
      <vt:lpstr>Arial Black</vt:lpstr>
      <vt:lpstr>Rockwell</vt:lpstr>
      <vt:lpstr>Georgia</vt:lpstr>
      <vt:lpstr>AR JULIAN</vt:lpstr>
      <vt:lpstr>Custom Design</vt:lpstr>
      <vt:lpstr>PowerPoint Presentation</vt:lpstr>
      <vt:lpstr>Testimonials</vt:lpstr>
      <vt:lpstr>The Time is Now</vt:lpstr>
      <vt:lpstr>Core Collaborative Architectures</vt:lpstr>
      <vt:lpstr>4-Drive  Human Behavior Architecture</vt:lpstr>
      <vt:lpstr> Trust Architecture</vt:lpstr>
      <vt:lpstr> Culture Architecture</vt:lpstr>
      <vt:lpstr> Innovation architecture</vt:lpstr>
      <vt:lpstr>   Collaborative Economics  Architecture</vt:lpstr>
      <vt:lpstr> Leadership Architecture</vt:lpstr>
      <vt:lpstr>         applications of Alignment                 Architecture</vt:lpstr>
      <vt:lpstr>     Organizational      impact</vt:lpstr>
      <vt:lpstr>Global impact</vt:lpstr>
      <vt:lpstr>Our Dedication</vt:lpstr>
      <vt:lpstr>APPENDIX</vt:lpstr>
      <vt:lpstr>       Organization Transformation System</vt:lpstr>
      <vt:lpstr>            Using the Four Alignments for               Organization Transformation</vt:lpstr>
      <vt:lpstr>Transformation Framework 1) Strategic Alignment</vt:lpstr>
      <vt:lpstr>Transformation Framework 2) Cultural Alignment</vt:lpstr>
      <vt:lpstr>Transformation Framework 2) Cultural Alignment</vt:lpstr>
      <vt:lpstr>Transformation Framework 3) Operational Alignment</vt:lpstr>
      <vt:lpstr>Transformation Framework 4) Dynamic ReAlignment</vt:lpstr>
      <vt:lpstr>Applications for Alignment Architecture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Porter Lynch</dc:creator>
  <cp:lastModifiedBy>Robert Lynch</cp:lastModifiedBy>
  <cp:revision>459</cp:revision>
  <dcterms:created xsi:type="dcterms:W3CDTF">2016-12-20T19:36:23Z</dcterms:created>
  <dcterms:modified xsi:type="dcterms:W3CDTF">2018-01-07T17:52:32Z</dcterms:modified>
</cp:coreProperties>
</file>